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8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9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0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1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2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3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4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87" r:id="rId3"/>
    <p:sldMasterId id="2147483707" r:id="rId4"/>
    <p:sldMasterId id="2147483736" r:id="rId5"/>
    <p:sldMasterId id="2147483748" r:id="rId6"/>
    <p:sldMasterId id="2147483763" r:id="rId7"/>
    <p:sldMasterId id="2147483768" r:id="rId8"/>
    <p:sldMasterId id="2147483783" r:id="rId9"/>
    <p:sldMasterId id="2147483798" r:id="rId10"/>
    <p:sldMasterId id="2147483813" r:id="rId11"/>
    <p:sldMasterId id="2147483828" r:id="rId12"/>
    <p:sldMasterId id="2147483843" r:id="rId13"/>
    <p:sldMasterId id="2147483863" r:id="rId14"/>
    <p:sldMasterId id="2147483873" r:id="rId15"/>
  </p:sldMasterIdLst>
  <p:notesMasterIdLst>
    <p:notesMasterId r:id="rId37"/>
  </p:notesMasterIdLst>
  <p:handoutMasterIdLst>
    <p:handoutMasterId r:id="rId38"/>
  </p:handoutMasterIdLst>
  <p:sldIdLst>
    <p:sldId id="324" r:id="rId16"/>
    <p:sldId id="605" r:id="rId17"/>
    <p:sldId id="606" r:id="rId18"/>
    <p:sldId id="604" r:id="rId19"/>
    <p:sldId id="618" r:id="rId20"/>
    <p:sldId id="608" r:id="rId21"/>
    <p:sldId id="615" r:id="rId22"/>
    <p:sldId id="624" r:id="rId23"/>
    <p:sldId id="619" r:id="rId24"/>
    <p:sldId id="623" r:id="rId25"/>
    <p:sldId id="622" r:id="rId26"/>
    <p:sldId id="621" r:id="rId27"/>
    <p:sldId id="620" r:id="rId28"/>
    <p:sldId id="590" r:id="rId29"/>
    <p:sldId id="628" r:id="rId30"/>
    <p:sldId id="616" r:id="rId31"/>
    <p:sldId id="617" r:id="rId32"/>
    <p:sldId id="589" r:id="rId33"/>
    <p:sldId id="588" r:id="rId34"/>
    <p:sldId id="626" r:id="rId35"/>
    <p:sldId id="587" r:id="rId36"/>
  </p:sldIdLst>
  <p:sldSz cx="9144000" cy="6858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zie Tomlinson" initials="ST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674"/>
    <a:srgbClr val="FFCC66"/>
    <a:srgbClr val="4D4D4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1290" autoAdjust="0"/>
    <p:restoredTop sz="94911" autoAdjust="0"/>
  </p:normalViewPr>
  <p:slideViewPr>
    <p:cSldViewPr snapToGrid="0" snapToObjects="1">
      <p:cViewPr varScale="1">
        <p:scale>
          <a:sx n="46" d="100"/>
          <a:sy n="46" d="100"/>
        </p:scale>
        <p:origin x="21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3936" y="-72"/>
      </p:cViewPr>
      <p:guideLst>
        <p:guide orient="horz" pos="3127"/>
        <p:guide pos="2141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5AAD33-96D2-4605-BB69-F2D8A926B4F1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A8B73E20-3DFC-48F2-896E-70D11B77D91C}">
      <dgm:prSet phldrT="[Text]" custT="1"/>
      <dgm:spPr>
        <a:xfrm rot="10800000">
          <a:off x="220816" y="1828799"/>
          <a:ext cx="1266835" cy="2235200"/>
        </a:xfrm>
        <a:solidFill>
          <a:schemeClr val="accent3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AU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 great place to work</a:t>
          </a:r>
        </a:p>
        <a:p>
          <a:r>
            <a:rPr lang="en-AU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and </a:t>
          </a:r>
        </a:p>
        <a:p>
          <a:r>
            <a:rPr lang="en-AU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 great place to receive care</a:t>
          </a:r>
          <a:endParaRPr lang="en-AU" sz="16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C3249C1-1311-4976-B1C0-E20E2EEC4BD5}" type="parTrans" cxnId="{437CCFE8-4418-4A20-AF2F-447B83376B8C}">
      <dgm:prSet/>
      <dgm:spPr/>
      <dgm:t>
        <a:bodyPr/>
        <a:lstStyle/>
        <a:p>
          <a:endParaRPr lang="en-AU"/>
        </a:p>
      </dgm:t>
    </dgm:pt>
    <dgm:pt modelId="{6957632F-22ED-4E64-918E-3287DBBCF93F}" type="sibTrans" cxnId="{437CCFE8-4418-4A20-AF2F-447B83376B8C}">
      <dgm:prSet/>
      <dgm:spPr/>
      <dgm:t>
        <a:bodyPr/>
        <a:lstStyle/>
        <a:p>
          <a:endParaRPr lang="en-AU"/>
        </a:p>
      </dgm:t>
    </dgm:pt>
    <dgm:pt modelId="{A8A27AC0-E596-4181-B531-BC64D96A8BE8}">
      <dgm:prSet phldrT="[Text]" custT="1"/>
      <dgm:spPr>
        <a:xfrm rot="10800000">
          <a:off x="1614334" y="1828799"/>
          <a:ext cx="1266835" cy="223520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AU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Realising the potential of the Melbourne Biomedical  Precinct</a:t>
          </a:r>
          <a:endParaRPr lang="en-AU" sz="16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2EF2579-23FA-4213-86EE-F12845CC0B63}" type="parTrans" cxnId="{6F824CF3-56E2-4A91-B7D2-E6AAA4362EE4}">
      <dgm:prSet/>
      <dgm:spPr/>
      <dgm:t>
        <a:bodyPr/>
        <a:lstStyle/>
        <a:p>
          <a:endParaRPr lang="en-AU"/>
        </a:p>
      </dgm:t>
    </dgm:pt>
    <dgm:pt modelId="{7030C722-193A-47CE-B410-CD174EF1E043}" type="sibTrans" cxnId="{6F824CF3-56E2-4A91-B7D2-E6AAA4362EE4}">
      <dgm:prSet/>
      <dgm:spPr/>
      <dgm:t>
        <a:bodyPr/>
        <a:lstStyle/>
        <a:p>
          <a:endParaRPr lang="en-AU"/>
        </a:p>
      </dgm:t>
    </dgm:pt>
    <dgm:pt modelId="{544C61E2-ACDF-4A40-91A2-6A805B46A8EC}">
      <dgm:prSet phldrT="[Text]" custT="1"/>
      <dgm:spPr>
        <a:xfrm rot="10800000">
          <a:off x="3007853" y="1828799"/>
          <a:ext cx="1266835" cy="2235200"/>
        </a:xfrm>
        <a:solidFill>
          <a:schemeClr val="accent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AU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Becoming a digital health service</a:t>
          </a:r>
          <a:endParaRPr lang="en-AU" sz="16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E0DE444-77CD-472D-8907-DB11C819050B}" type="parTrans" cxnId="{BA10CC4B-E7C4-403E-8B16-79E759856362}">
      <dgm:prSet/>
      <dgm:spPr/>
      <dgm:t>
        <a:bodyPr/>
        <a:lstStyle/>
        <a:p>
          <a:endParaRPr lang="en-AU"/>
        </a:p>
      </dgm:t>
    </dgm:pt>
    <dgm:pt modelId="{C6EFB503-538E-417D-949D-968330694B47}" type="sibTrans" cxnId="{BA10CC4B-E7C4-403E-8B16-79E759856362}">
      <dgm:prSet/>
      <dgm:spPr/>
      <dgm:t>
        <a:bodyPr/>
        <a:lstStyle/>
        <a:p>
          <a:endParaRPr lang="en-AU"/>
        </a:p>
      </dgm:t>
    </dgm:pt>
    <dgm:pt modelId="{CB91E32C-C5D7-4A26-9A0F-38DD560FE793}">
      <dgm:prSet phldrT="[Text]" custT="1"/>
      <dgm:spPr>
        <a:xfrm rot="10800000">
          <a:off x="4401372" y="1828799"/>
          <a:ext cx="1266835" cy="2235200"/>
        </a:xfrm>
        <a:solidFill>
          <a:schemeClr val="accent4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AU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Remain</a:t>
          </a:r>
        </a:p>
        <a:p>
          <a:r>
            <a:rPr lang="en-AU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sustainable</a:t>
          </a:r>
          <a:endParaRPr lang="en-AU" sz="16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DFDC629-E8D0-401D-992A-667266999056}" type="parTrans" cxnId="{FFE56377-DEB0-4B4D-B3B7-E1C0A2923762}">
      <dgm:prSet/>
      <dgm:spPr/>
      <dgm:t>
        <a:bodyPr/>
        <a:lstStyle/>
        <a:p>
          <a:endParaRPr lang="en-AU"/>
        </a:p>
      </dgm:t>
    </dgm:pt>
    <dgm:pt modelId="{5A1DABC2-A6ED-4E09-8140-A870AC09ABB3}" type="sibTrans" cxnId="{FFE56377-DEB0-4B4D-B3B7-E1C0A2923762}">
      <dgm:prSet/>
      <dgm:spPr/>
      <dgm:t>
        <a:bodyPr/>
        <a:lstStyle/>
        <a:p>
          <a:endParaRPr lang="en-AU"/>
        </a:p>
      </dgm:t>
    </dgm:pt>
    <dgm:pt modelId="{AF794655-076E-4340-AAA2-D911D2F276F8}">
      <dgm:prSet phldrT="[Text]" custT="1"/>
      <dgm:spPr>
        <a:xfrm rot="10800000">
          <a:off x="5794891" y="1828799"/>
          <a:ext cx="1266835" cy="2235200"/>
        </a:xfrm>
        <a:solidFill>
          <a:schemeClr val="accent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AU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Home First</a:t>
          </a:r>
          <a:endParaRPr lang="en-AU" sz="16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3968CD1-5E58-439E-961D-46C4869091CA}" type="parTrans" cxnId="{B4CD397D-495A-4F02-BAA1-024FDB035918}">
      <dgm:prSet/>
      <dgm:spPr/>
      <dgm:t>
        <a:bodyPr/>
        <a:lstStyle/>
        <a:p>
          <a:endParaRPr lang="en-AU"/>
        </a:p>
      </dgm:t>
    </dgm:pt>
    <dgm:pt modelId="{D452FD78-E8E5-4CDD-83C3-C4BA3FF61BB0}" type="sibTrans" cxnId="{B4CD397D-495A-4F02-BAA1-024FDB035918}">
      <dgm:prSet/>
      <dgm:spPr/>
      <dgm:t>
        <a:bodyPr/>
        <a:lstStyle/>
        <a:p>
          <a:endParaRPr lang="en-AU"/>
        </a:p>
      </dgm:t>
    </dgm:pt>
    <dgm:pt modelId="{3799BF1E-E361-4D4E-9B18-7DBC0A5EF67A}" type="pres">
      <dgm:prSet presAssocID="{B15AAD33-96D2-4605-BB69-F2D8A926B4F1}" presName="Name0" presStyleCnt="0">
        <dgm:presLayoutVars>
          <dgm:dir/>
          <dgm:resizeHandles val="exact"/>
        </dgm:presLayoutVars>
      </dgm:prSet>
      <dgm:spPr/>
    </dgm:pt>
    <dgm:pt modelId="{A81A41A4-A6EA-4E27-A664-CFB519354EDC}" type="pres">
      <dgm:prSet presAssocID="{B15AAD33-96D2-4605-BB69-F2D8A926B4F1}" presName="bkgdShp" presStyleLbl="alignAccFollowNode1" presStyleIdx="0" presStyleCnt="1" custLinFactNeighborX="15396" custLinFactNeighborY="-8333"/>
      <dgm:spPr>
        <a:xfrm>
          <a:off x="0" y="0"/>
          <a:ext cx="7282543" cy="1828800"/>
        </a:xfrm>
        <a:prstGeom prst="roundRect">
          <a:avLst>
            <a:gd name="adj" fmla="val 10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AFEAEB40-ED53-40F6-8062-E2DB4F84F504}" type="pres">
      <dgm:prSet presAssocID="{B15AAD33-96D2-4605-BB69-F2D8A926B4F1}" presName="linComp" presStyleCnt="0"/>
      <dgm:spPr/>
    </dgm:pt>
    <dgm:pt modelId="{5B155114-5D7B-42D0-9506-6988A13E8104}" type="pres">
      <dgm:prSet presAssocID="{A8B73E20-3DFC-48F2-896E-70D11B77D91C}" presName="compNode" presStyleCnt="0"/>
      <dgm:spPr/>
    </dgm:pt>
    <dgm:pt modelId="{4EFD4809-892E-4A71-8145-03E602B0AC38}" type="pres">
      <dgm:prSet presAssocID="{A8B73E20-3DFC-48F2-896E-70D11B77D91C}" presName="node" presStyleLbl="node1" presStyleIdx="0" presStyleCnt="5">
        <dgm:presLayoutVars>
          <dgm:bulletEnabled val="1"/>
        </dgm:presLayoutVars>
      </dgm:prSet>
      <dgm:spPr>
        <a:prstGeom prst="round2SameRect">
          <a:avLst>
            <a:gd name="adj1" fmla="val 10500"/>
            <a:gd name="adj2" fmla="val 0"/>
          </a:avLst>
        </a:prstGeom>
      </dgm:spPr>
      <dgm:t>
        <a:bodyPr/>
        <a:lstStyle/>
        <a:p>
          <a:endParaRPr lang="en-AU"/>
        </a:p>
      </dgm:t>
    </dgm:pt>
    <dgm:pt modelId="{843393D4-1B2B-41AD-A588-FB6A9B3AC6B0}" type="pres">
      <dgm:prSet presAssocID="{A8B73E20-3DFC-48F2-896E-70D11B77D91C}" presName="invisiNode" presStyleLbl="node1" presStyleIdx="0" presStyleCnt="5"/>
      <dgm:spPr/>
    </dgm:pt>
    <dgm:pt modelId="{D9E77296-4F35-4078-8163-E62B0129186E}" type="pres">
      <dgm:prSet presAssocID="{A8B73E20-3DFC-48F2-896E-70D11B77D91C}" presName="imagNode" presStyleLbl="fgImgPlace1" presStyleIdx="0" presStyleCnt="5"/>
      <dgm:spPr>
        <a:xfrm>
          <a:off x="220816" y="243840"/>
          <a:ext cx="1266835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AU"/>
        </a:p>
      </dgm:t>
    </dgm:pt>
    <dgm:pt modelId="{89D8ACD1-D360-4F02-A124-3D932E93E06C}" type="pres">
      <dgm:prSet presAssocID="{6957632F-22ED-4E64-918E-3287DBBCF93F}" presName="sibTrans" presStyleLbl="sibTrans2D1" presStyleIdx="0" presStyleCnt="0"/>
      <dgm:spPr/>
      <dgm:t>
        <a:bodyPr/>
        <a:lstStyle/>
        <a:p>
          <a:endParaRPr lang="en-AU"/>
        </a:p>
      </dgm:t>
    </dgm:pt>
    <dgm:pt modelId="{F79EA19D-699B-470A-BA21-BB235DEE7F45}" type="pres">
      <dgm:prSet presAssocID="{A8A27AC0-E596-4181-B531-BC64D96A8BE8}" presName="compNode" presStyleCnt="0"/>
      <dgm:spPr/>
    </dgm:pt>
    <dgm:pt modelId="{50483FFA-7E83-46C0-BABA-3DD147D11915}" type="pres">
      <dgm:prSet presAssocID="{A8A27AC0-E596-4181-B531-BC64D96A8BE8}" presName="node" presStyleLbl="node1" presStyleIdx="1" presStyleCnt="5">
        <dgm:presLayoutVars>
          <dgm:bulletEnabled val="1"/>
        </dgm:presLayoutVars>
      </dgm:prSet>
      <dgm:spPr>
        <a:prstGeom prst="round2SameRect">
          <a:avLst>
            <a:gd name="adj1" fmla="val 10500"/>
            <a:gd name="adj2" fmla="val 0"/>
          </a:avLst>
        </a:prstGeom>
      </dgm:spPr>
      <dgm:t>
        <a:bodyPr/>
        <a:lstStyle/>
        <a:p>
          <a:endParaRPr lang="en-AU"/>
        </a:p>
      </dgm:t>
    </dgm:pt>
    <dgm:pt modelId="{FF04EA4C-11E6-48E4-B8AB-A1221E53597E}" type="pres">
      <dgm:prSet presAssocID="{A8A27AC0-E596-4181-B531-BC64D96A8BE8}" presName="invisiNode" presStyleLbl="node1" presStyleIdx="1" presStyleCnt="5"/>
      <dgm:spPr/>
    </dgm:pt>
    <dgm:pt modelId="{CF309D62-44A1-47FE-91A4-575827FB84B2}" type="pres">
      <dgm:prSet presAssocID="{A8A27AC0-E596-4181-B531-BC64D96A8BE8}" presName="imagNode" presStyleLbl="fgImgPlace1" presStyleIdx="1" presStyleCnt="5"/>
      <dgm:spPr>
        <a:xfrm>
          <a:off x="1614334" y="243840"/>
          <a:ext cx="1266835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AU"/>
        </a:p>
      </dgm:t>
    </dgm:pt>
    <dgm:pt modelId="{B22D30F6-7D7C-47B7-83EF-8541F4F40F74}" type="pres">
      <dgm:prSet presAssocID="{7030C722-193A-47CE-B410-CD174EF1E043}" presName="sibTrans" presStyleLbl="sibTrans2D1" presStyleIdx="0" presStyleCnt="0"/>
      <dgm:spPr/>
      <dgm:t>
        <a:bodyPr/>
        <a:lstStyle/>
        <a:p>
          <a:endParaRPr lang="en-AU"/>
        </a:p>
      </dgm:t>
    </dgm:pt>
    <dgm:pt modelId="{E1F5DD90-B34A-4CC0-B4C5-DBF9FBA9BABB}" type="pres">
      <dgm:prSet presAssocID="{544C61E2-ACDF-4A40-91A2-6A805B46A8EC}" presName="compNode" presStyleCnt="0"/>
      <dgm:spPr/>
    </dgm:pt>
    <dgm:pt modelId="{11E6711A-09EA-468B-B214-793A77823C10}" type="pres">
      <dgm:prSet presAssocID="{544C61E2-ACDF-4A40-91A2-6A805B46A8EC}" presName="node" presStyleLbl="node1" presStyleIdx="2" presStyleCnt="5">
        <dgm:presLayoutVars>
          <dgm:bulletEnabled val="1"/>
        </dgm:presLayoutVars>
      </dgm:prSet>
      <dgm:spPr>
        <a:prstGeom prst="round2SameRect">
          <a:avLst>
            <a:gd name="adj1" fmla="val 10500"/>
            <a:gd name="adj2" fmla="val 0"/>
          </a:avLst>
        </a:prstGeom>
      </dgm:spPr>
      <dgm:t>
        <a:bodyPr/>
        <a:lstStyle/>
        <a:p>
          <a:endParaRPr lang="en-AU"/>
        </a:p>
      </dgm:t>
    </dgm:pt>
    <dgm:pt modelId="{6A0FA721-B2B0-4021-A8F7-4F7955ECFB5F}" type="pres">
      <dgm:prSet presAssocID="{544C61E2-ACDF-4A40-91A2-6A805B46A8EC}" presName="invisiNode" presStyleLbl="node1" presStyleIdx="2" presStyleCnt="5"/>
      <dgm:spPr/>
    </dgm:pt>
    <dgm:pt modelId="{1811D114-8202-4CA2-AF1C-07E8091A9748}" type="pres">
      <dgm:prSet presAssocID="{544C61E2-ACDF-4A40-91A2-6A805B46A8EC}" presName="imagNode" presStyleLbl="fgImgPlace1" presStyleIdx="2" presStyleCnt="5"/>
      <dgm:spPr>
        <a:xfrm>
          <a:off x="3007853" y="243840"/>
          <a:ext cx="1266835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AU"/>
        </a:p>
      </dgm:t>
    </dgm:pt>
    <dgm:pt modelId="{55043025-834D-4E14-B22B-DA3083EF3A3B}" type="pres">
      <dgm:prSet presAssocID="{C6EFB503-538E-417D-949D-968330694B47}" presName="sibTrans" presStyleLbl="sibTrans2D1" presStyleIdx="0" presStyleCnt="0"/>
      <dgm:spPr/>
      <dgm:t>
        <a:bodyPr/>
        <a:lstStyle/>
        <a:p>
          <a:endParaRPr lang="en-AU"/>
        </a:p>
      </dgm:t>
    </dgm:pt>
    <dgm:pt modelId="{4C72B298-4E56-4326-91BD-47F795E9F438}" type="pres">
      <dgm:prSet presAssocID="{CB91E32C-C5D7-4A26-9A0F-38DD560FE793}" presName="compNode" presStyleCnt="0"/>
      <dgm:spPr/>
    </dgm:pt>
    <dgm:pt modelId="{CDC2754C-B04E-47FA-A011-CDFBEACF9F87}" type="pres">
      <dgm:prSet presAssocID="{CB91E32C-C5D7-4A26-9A0F-38DD560FE793}" presName="node" presStyleLbl="node1" presStyleIdx="3" presStyleCnt="5">
        <dgm:presLayoutVars>
          <dgm:bulletEnabled val="1"/>
        </dgm:presLayoutVars>
      </dgm:prSet>
      <dgm:spPr>
        <a:prstGeom prst="round2SameRect">
          <a:avLst>
            <a:gd name="adj1" fmla="val 10500"/>
            <a:gd name="adj2" fmla="val 0"/>
          </a:avLst>
        </a:prstGeom>
      </dgm:spPr>
      <dgm:t>
        <a:bodyPr/>
        <a:lstStyle/>
        <a:p>
          <a:endParaRPr lang="en-AU"/>
        </a:p>
      </dgm:t>
    </dgm:pt>
    <dgm:pt modelId="{AA8C7704-99AD-4E56-A97A-2FE6346831E3}" type="pres">
      <dgm:prSet presAssocID="{CB91E32C-C5D7-4A26-9A0F-38DD560FE793}" presName="invisiNode" presStyleLbl="node1" presStyleIdx="3" presStyleCnt="5"/>
      <dgm:spPr/>
    </dgm:pt>
    <dgm:pt modelId="{41718F5D-CF46-4A22-85F4-BC3E3B153E56}" type="pres">
      <dgm:prSet presAssocID="{CB91E32C-C5D7-4A26-9A0F-38DD560FE793}" presName="imagNode" presStyleLbl="fgImgPlace1" presStyleIdx="3" presStyleCnt="5"/>
      <dgm:spPr>
        <a:xfrm>
          <a:off x="4401372" y="243840"/>
          <a:ext cx="1266835" cy="134112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52161E53-509F-4534-9D51-5AD7CC088AC7}" type="pres">
      <dgm:prSet presAssocID="{5A1DABC2-A6ED-4E09-8140-A870AC09ABB3}" presName="sibTrans" presStyleLbl="sibTrans2D1" presStyleIdx="0" presStyleCnt="0"/>
      <dgm:spPr/>
      <dgm:t>
        <a:bodyPr/>
        <a:lstStyle/>
        <a:p>
          <a:endParaRPr lang="en-AU"/>
        </a:p>
      </dgm:t>
    </dgm:pt>
    <dgm:pt modelId="{DA46EC6B-E3F8-4AF6-A2BE-38BA77ED04AC}" type="pres">
      <dgm:prSet presAssocID="{AF794655-076E-4340-AAA2-D911D2F276F8}" presName="compNode" presStyleCnt="0"/>
      <dgm:spPr/>
    </dgm:pt>
    <dgm:pt modelId="{AD00CEE4-BD31-4112-A8C7-E345E1DDC460}" type="pres">
      <dgm:prSet presAssocID="{AF794655-076E-4340-AAA2-D911D2F276F8}" presName="node" presStyleLbl="node1" presStyleIdx="4" presStyleCnt="5">
        <dgm:presLayoutVars>
          <dgm:bulletEnabled val="1"/>
        </dgm:presLayoutVars>
      </dgm:prSet>
      <dgm:spPr>
        <a:prstGeom prst="round2SameRect">
          <a:avLst>
            <a:gd name="adj1" fmla="val 10500"/>
            <a:gd name="adj2" fmla="val 0"/>
          </a:avLst>
        </a:prstGeom>
      </dgm:spPr>
      <dgm:t>
        <a:bodyPr/>
        <a:lstStyle/>
        <a:p>
          <a:endParaRPr lang="en-AU"/>
        </a:p>
      </dgm:t>
    </dgm:pt>
    <dgm:pt modelId="{D18A40A8-4443-4399-84D0-AAB2FC94C797}" type="pres">
      <dgm:prSet presAssocID="{AF794655-076E-4340-AAA2-D911D2F276F8}" presName="invisiNode" presStyleLbl="node1" presStyleIdx="4" presStyleCnt="5"/>
      <dgm:spPr/>
    </dgm:pt>
    <dgm:pt modelId="{13E1995E-E3A4-4DCB-B41F-1CCA1AFF5B81}" type="pres">
      <dgm:prSet presAssocID="{AF794655-076E-4340-AAA2-D911D2F276F8}" presName="imagNode" presStyleLbl="fgImgPlace1" presStyleIdx="4" presStyleCnt="5"/>
      <dgm:spPr>
        <a:xfrm>
          <a:off x="5794891" y="243840"/>
          <a:ext cx="1266835" cy="134112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</dgm:ptLst>
  <dgm:cxnLst>
    <dgm:cxn modelId="{F632EC99-0210-4FBA-975B-A1D667D79E83}" type="presOf" srcId="{AF794655-076E-4340-AAA2-D911D2F276F8}" destId="{AD00CEE4-BD31-4112-A8C7-E345E1DDC460}" srcOrd="0" destOrd="0" presId="urn:microsoft.com/office/officeart/2005/8/layout/pList2"/>
    <dgm:cxn modelId="{F2FFEA49-523E-4493-A136-593A9B3291BF}" type="presOf" srcId="{C6EFB503-538E-417D-949D-968330694B47}" destId="{55043025-834D-4E14-B22B-DA3083EF3A3B}" srcOrd="0" destOrd="0" presId="urn:microsoft.com/office/officeart/2005/8/layout/pList2"/>
    <dgm:cxn modelId="{BA10CC4B-E7C4-403E-8B16-79E759856362}" srcId="{B15AAD33-96D2-4605-BB69-F2D8A926B4F1}" destId="{544C61E2-ACDF-4A40-91A2-6A805B46A8EC}" srcOrd="2" destOrd="0" parTransId="{0E0DE444-77CD-472D-8907-DB11C819050B}" sibTransId="{C6EFB503-538E-417D-949D-968330694B47}"/>
    <dgm:cxn modelId="{FD81814A-4F72-4490-925D-DCFC2150866B}" type="presOf" srcId="{544C61E2-ACDF-4A40-91A2-6A805B46A8EC}" destId="{11E6711A-09EA-468B-B214-793A77823C10}" srcOrd="0" destOrd="0" presId="urn:microsoft.com/office/officeart/2005/8/layout/pList2"/>
    <dgm:cxn modelId="{B16E59A6-959E-4DA3-81E1-4E8AA467DD76}" type="presOf" srcId="{A8B73E20-3DFC-48F2-896E-70D11B77D91C}" destId="{4EFD4809-892E-4A71-8145-03E602B0AC38}" srcOrd="0" destOrd="0" presId="urn:microsoft.com/office/officeart/2005/8/layout/pList2"/>
    <dgm:cxn modelId="{158DF002-C8A7-4376-B36E-430CB8B5407E}" type="presOf" srcId="{5A1DABC2-A6ED-4E09-8140-A870AC09ABB3}" destId="{52161E53-509F-4534-9D51-5AD7CC088AC7}" srcOrd="0" destOrd="0" presId="urn:microsoft.com/office/officeart/2005/8/layout/pList2"/>
    <dgm:cxn modelId="{8204802E-411F-42F7-8AE9-06F94120DAEF}" type="presOf" srcId="{B15AAD33-96D2-4605-BB69-F2D8A926B4F1}" destId="{3799BF1E-E361-4D4E-9B18-7DBC0A5EF67A}" srcOrd="0" destOrd="0" presId="urn:microsoft.com/office/officeart/2005/8/layout/pList2"/>
    <dgm:cxn modelId="{437CCFE8-4418-4A20-AF2F-447B83376B8C}" srcId="{B15AAD33-96D2-4605-BB69-F2D8A926B4F1}" destId="{A8B73E20-3DFC-48F2-896E-70D11B77D91C}" srcOrd="0" destOrd="0" parTransId="{1C3249C1-1311-4976-B1C0-E20E2EEC4BD5}" sibTransId="{6957632F-22ED-4E64-918E-3287DBBCF93F}"/>
    <dgm:cxn modelId="{FFE56377-DEB0-4B4D-B3B7-E1C0A2923762}" srcId="{B15AAD33-96D2-4605-BB69-F2D8A926B4F1}" destId="{CB91E32C-C5D7-4A26-9A0F-38DD560FE793}" srcOrd="3" destOrd="0" parTransId="{FDFDC629-E8D0-401D-992A-667266999056}" sibTransId="{5A1DABC2-A6ED-4E09-8140-A870AC09ABB3}"/>
    <dgm:cxn modelId="{6F824CF3-56E2-4A91-B7D2-E6AAA4362EE4}" srcId="{B15AAD33-96D2-4605-BB69-F2D8A926B4F1}" destId="{A8A27AC0-E596-4181-B531-BC64D96A8BE8}" srcOrd="1" destOrd="0" parTransId="{52EF2579-23FA-4213-86EE-F12845CC0B63}" sibTransId="{7030C722-193A-47CE-B410-CD174EF1E043}"/>
    <dgm:cxn modelId="{B2472D49-A3C8-4920-A9B8-2A2C292F7795}" type="presOf" srcId="{6957632F-22ED-4E64-918E-3287DBBCF93F}" destId="{89D8ACD1-D360-4F02-A124-3D932E93E06C}" srcOrd="0" destOrd="0" presId="urn:microsoft.com/office/officeart/2005/8/layout/pList2"/>
    <dgm:cxn modelId="{97DEC887-8344-4074-8DED-50AFF6AC558B}" type="presOf" srcId="{7030C722-193A-47CE-B410-CD174EF1E043}" destId="{B22D30F6-7D7C-47B7-83EF-8541F4F40F74}" srcOrd="0" destOrd="0" presId="urn:microsoft.com/office/officeart/2005/8/layout/pList2"/>
    <dgm:cxn modelId="{0089988A-144B-4C40-9AC7-765ABB302838}" type="presOf" srcId="{A8A27AC0-E596-4181-B531-BC64D96A8BE8}" destId="{50483FFA-7E83-46C0-BABA-3DD147D11915}" srcOrd="0" destOrd="0" presId="urn:microsoft.com/office/officeart/2005/8/layout/pList2"/>
    <dgm:cxn modelId="{05A9BBAD-6AC5-46C0-86B0-FA906D4D384E}" type="presOf" srcId="{CB91E32C-C5D7-4A26-9A0F-38DD560FE793}" destId="{CDC2754C-B04E-47FA-A011-CDFBEACF9F87}" srcOrd="0" destOrd="0" presId="urn:microsoft.com/office/officeart/2005/8/layout/pList2"/>
    <dgm:cxn modelId="{B4CD397D-495A-4F02-BAA1-024FDB035918}" srcId="{B15AAD33-96D2-4605-BB69-F2D8A926B4F1}" destId="{AF794655-076E-4340-AAA2-D911D2F276F8}" srcOrd="4" destOrd="0" parTransId="{03968CD1-5E58-439E-961D-46C4869091CA}" sibTransId="{D452FD78-E8E5-4CDD-83C3-C4BA3FF61BB0}"/>
    <dgm:cxn modelId="{29EC6940-FE54-4219-BF34-28E9C0EC98C5}" type="presParOf" srcId="{3799BF1E-E361-4D4E-9B18-7DBC0A5EF67A}" destId="{A81A41A4-A6EA-4E27-A664-CFB519354EDC}" srcOrd="0" destOrd="0" presId="urn:microsoft.com/office/officeart/2005/8/layout/pList2"/>
    <dgm:cxn modelId="{53458661-D225-4711-8370-BA8FDF53CFF2}" type="presParOf" srcId="{3799BF1E-E361-4D4E-9B18-7DBC0A5EF67A}" destId="{AFEAEB40-ED53-40F6-8062-E2DB4F84F504}" srcOrd="1" destOrd="0" presId="urn:microsoft.com/office/officeart/2005/8/layout/pList2"/>
    <dgm:cxn modelId="{7A3BFF4F-217F-4971-A39D-8B2DA613E8D2}" type="presParOf" srcId="{AFEAEB40-ED53-40F6-8062-E2DB4F84F504}" destId="{5B155114-5D7B-42D0-9506-6988A13E8104}" srcOrd="0" destOrd="0" presId="urn:microsoft.com/office/officeart/2005/8/layout/pList2"/>
    <dgm:cxn modelId="{677C39A1-3A03-417E-B48A-1AC7136C8B0B}" type="presParOf" srcId="{5B155114-5D7B-42D0-9506-6988A13E8104}" destId="{4EFD4809-892E-4A71-8145-03E602B0AC38}" srcOrd="0" destOrd="0" presId="urn:microsoft.com/office/officeart/2005/8/layout/pList2"/>
    <dgm:cxn modelId="{6DA0BCFA-B90F-4078-BF8A-8679EB13EE8B}" type="presParOf" srcId="{5B155114-5D7B-42D0-9506-6988A13E8104}" destId="{843393D4-1B2B-41AD-A588-FB6A9B3AC6B0}" srcOrd="1" destOrd="0" presId="urn:microsoft.com/office/officeart/2005/8/layout/pList2"/>
    <dgm:cxn modelId="{12A81F35-B60F-480C-94B1-78FA5BC49D21}" type="presParOf" srcId="{5B155114-5D7B-42D0-9506-6988A13E8104}" destId="{D9E77296-4F35-4078-8163-E62B0129186E}" srcOrd="2" destOrd="0" presId="urn:microsoft.com/office/officeart/2005/8/layout/pList2"/>
    <dgm:cxn modelId="{377E50BD-158C-4AC0-9B83-1D078AB057DB}" type="presParOf" srcId="{AFEAEB40-ED53-40F6-8062-E2DB4F84F504}" destId="{89D8ACD1-D360-4F02-A124-3D932E93E06C}" srcOrd="1" destOrd="0" presId="urn:microsoft.com/office/officeart/2005/8/layout/pList2"/>
    <dgm:cxn modelId="{72E582E5-7ADD-4FA2-AEFB-1DDBAB5D65E9}" type="presParOf" srcId="{AFEAEB40-ED53-40F6-8062-E2DB4F84F504}" destId="{F79EA19D-699B-470A-BA21-BB235DEE7F45}" srcOrd="2" destOrd="0" presId="urn:microsoft.com/office/officeart/2005/8/layout/pList2"/>
    <dgm:cxn modelId="{EED342FA-4523-4921-AAC4-B22E0FD67419}" type="presParOf" srcId="{F79EA19D-699B-470A-BA21-BB235DEE7F45}" destId="{50483FFA-7E83-46C0-BABA-3DD147D11915}" srcOrd="0" destOrd="0" presId="urn:microsoft.com/office/officeart/2005/8/layout/pList2"/>
    <dgm:cxn modelId="{46C1BEBE-D6B6-45A1-8219-7150E7482D8B}" type="presParOf" srcId="{F79EA19D-699B-470A-BA21-BB235DEE7F45}" destId="{FF04EA4C-11E6-48E4-B8AB-A1221E53597E}" srcOrd="1" destOrd="0" presId="urn:microsoft.com/office/officeart/2005/8/layout/pList2"/>
    <dgm:cxn modelId="{41F224EE-851F-4001-98CD-2616BEB07535}" type="presParOf" srcId="{F79EA19D-699B-470A-BA21-BB235DEE7F45}" destId="{CF309D62-44A1-47FE-91A4-575827FB84B2}" srcOrd="2" destOrd="0" presId="urn:microsoft.com/office/officeart/2005/8/layout/pList2"/>
    <dgm:cxn modelId="{E6F70B51-BD70-4CCD-8E44-A57D8C96DE93}" type="presParOf" srcId="{AFEAEB40-ED53-40F6-8062-E2DB4F84F504}" destId="{B22D30F6-7D7C-47B7-83EF-8541F4F40F74}" srcOrd="3" destOrd="0" presId="urn:microsoft.com/office/officeart/2005/8/layout/pList2"/>
    <dgm:cxn modelId="{F450DFF0-0CE4-49AB-894F-630EC5642138}" type="presParOf" srcId="{AFEAEB40-ED53-40F6-8062-E2DB4F84F504}" destId="{E1F5DD90-B34A-4CC0-B4C5-DBF9FBA9BABB}" srcOrd="4" destOrd="0" presId="urn:microsoft.com/office/officeart/2005/8/layout/pList2"/>
    <dgm:cxn modelId="{869EAABC-6F2D-420F-B799-24FC920B6A5C}" type="presParOf" srcId="{E1F5DD90-B34A-4CC0-B4C5-DBF9FBA9BABB}" destId="{11E6711A-09EA-468B-B214-793A77823C10}" srcOrd="0" destOrd="0" presId="urn:microsoft.com/office/officeart/2005/8/layout/pList2"/>
    <dgm:cxn modelId="{89FE3E50-D6EB-4122-A732-465FA65233D2}" type="presParOf" srcId="{E1F5DD90-B34A-4CC0-B4C5-DBF9FBA9BABB}" destId="{6A0FA721-B2B0-4021-A8F7-4F7955ECFB5F}" srcOrd="1" destOrd="0" presId="urn:microsoft.com/office/officeart/2005/8/layout/pList2"/>
    <dgm:cxn modelId="{F14DCD55-8631-4FB9-8A32-375454523F7D}" type="presParOf" srcId="{E1F5DD90-B34A-4CC0-B4C5-DBF9FBA9BABB}" destId="{1811D114-8202-4CA2-AF1C-07E8091A9748}" srcOrd="2" destOrd="0" presId="urn:microsoft.com/office/officeart/2005/8/layout/pList2"/>
    <dgm:cxn modelId="{1940EE27-D137-45D6-8354-C070398E15B6}" type="presParOf" srcId="{AFEAEB40-ED53-40F6-8062-E2DB4F84F504}" destId="{55043025-834D-4E14-B22B-DA3083EF3A3B}" srcOrd="5" destOrd="0" presId="urn:microsoft.com/office/officeart/2005/8/layout/pList2"/>
    <dgm:cxn modelId="{00C6AAAC-1AA6-48F4-9E54-D45F5D86EDC3}" type="presParOf" srcId="{AFEAEB40-ED53-40F6-8062-E2DB4F84F504}" destId="{4C72B298-4E56-4326-91BD-47F795E9F438}" srcOrd="6" destOrd="0" presId="urn:microsoft.com/office/officeart/2005/8/layout/pList2"/>
    <dgm:cxn modelId="{1D00DC42-7D5C-4310-98C1-3902E35901C9}" type="presParOf" srcId="{4C72B298-4E56-4326-91BD-47F795E9F438}" destId="{CDC2754C-B04E-47FA-A011-CDFBEACF9F87}" srcOrd="0" destOrd="0" presId="urn:microsoft.com/office/officeart/2005/8/layout/pList2"/>
    <dgm:cxn modelId="{FF7A8A43-E0A4-4A2C-B757-3784E3D62F21}" type="presParOf" srcId="{4C72B298-4E56-4326-91BD-47F795E9F438}" destId="{AA8C7704-99AD-4E56-A97A-2FE6346831E3}" srcOrd="1" destOrd="0" presId="urn:microsoft.com/office/officeart/2005/8/layout/pList2"/>
    <dgm:cxn modelId="{A3F078D6-2BD4-4E5B-A2DA-783219B5A225}" type="presParOf" srcId="{4C72B298-4E56-4326-91BD-47F795E9F438}" destId="{41718F5D-CF46-4A22-85F4-BC3E3B153E56}" srcOrd="2" destOrd="0" presId="urn:microsoft.com/office/officeart/2005/8/layout/pList2"/>
    <dgm:cxn modelId="{D779B543-14C4-4E11-B6A6-C212193DC8E4}" type="presParOf" srcId="{AFEAEB40-ED53-40F6-8062-E2DB4F84F504}" destId="{52161E53-509F-4534-9D51-5AD7CC088AC7}" srcOrd="7" destOrd="0" presId="urn:microsoft.com/office/officeart/2005/8/layout/pList2"/>
    <dgm:cxn modelId="{3F97E721-BC04-4D83-BDC6-0E1E0C234DC4}" type="presParOf" srcId="{AFEAEB40-ED53-40F6-8062-E2DB4F84F504}" destId="{DA46EC6B-E3F8-4AF6-A2BE-38BA77ED04AC}" srcOrd="8" destOrd="0" presId="urn:microsoft.com/office/officeart/2005/8/layout/pList2"/>
    <dgm:cxn modelId="{691BC533-BA4A-4EB8-81C2-8E139CEE565F}" type="presParOf" srcId="{DA46EC6B-E3F8-4AF6-A2BE-38BA77ED04AC}" destId="{AD00CEE4-BD31-4112-A8C7-E345E1DDC460}" srcOrd="0" destOrd="0" presId="urn:microsoft.com/office/officeart/2005/8/layout/pList2"/>
    <dgm:cxn modelId="{1B7674EC-854C-4C68-B753-5B45FFE5D94C}" type="presParOf" srcId="{DA46EC6B-E3F8-4AF6-A2BE-38BA77ED04AC}" destId="{D18A40A8-4443-4399-84D0-AAB2FC94C797}" srcOrd="1" destOrd="0" presId="urn:microsoft.com/office/officeart/2005/8/layout/pList2"/>
    <dgm:cxn modelId="{79E4AA8A-A676-4CC0-886E-3591CD033FF6}" type="presParOf" srcId="{DA46EC6B-E3F8-4AF6-A2BE-38BA77ED04AC}" destId="{13E1995E-E3A4-4DCB-B41F-1CCA1AFF5B8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1A41A4-A6EA-4E27-A664-CFB519354EDC}">
      <dsp:nvSpPr>
        <dsp:cNvPr id="0" name=""/>
        <dsp:cNvSpPr/>
      </dsp:nvSpPr>
      <dsp:spPr>
        <a:xfrm>
          <a:off x="0" y="0"/>
          <a:ext cx="7282543" cy="1828800"/>
        </a:xfrm>
        <a:prstGeom prst="roundRect">
          <a:avLst>
            <a:gd name="adj" fmla="val 10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E77296-4F35-4078-8163-E62B0129186E}">
      <dsp:nvSpPr>
        <dsp:cNvPr id="0" name=""/>
        <dsp:cNvSpPr/>
      </dsp:nvSpPr>
      <dsp:spPr>
        <a:xfrm>
          <a:off x="220816" y="243840"/>
          <a:ext cx="1266835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FD4809-892E-4A71-8145-03E602B0AC38}">
      <dsp:nvSpPr>
        <dsp:cNvPr id="0" name=""/>
        <dsp:cNvSpPr/>
      </dsp:nvSpPr>
      <dsp:spPr>
        <a:xfrm rot="10800000">
          <a:off x="220816" y="1828799"/>
          <a:ext cx="1266835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 great place to work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and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 great place to receive care</a:t>
          </a:r>
          <a:endParaRPr lang="en-AU" sz="16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259776" y="1828799"/>
        <a:ext cx="1188915" cy="2196240"/>
      </dsp:txXfrm>
    </dsp:sp>
    <dsp:sp modelId="{CF309D62-44A1-47FE-91A4-575827FB84B2}">
      <dsp:nvSpPr>
        <dsp:cNvPr id="0" name=""/>
        <dsp:cNvSpPr/>
      </dsp:nvSpPr>
      <dsp:spPr>
        <a:xfrm>
          <a:off x="1614334" y="243840"/>
          <a:ext cx="1266835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483FFA-7E83-46C0-BABA-3DD147D11915}">
      <dsp:nvSpPr>
        <dsp:cNvPr id="0" name=""/>
        <dsp:cNvSpPr/>
      </dsp:nvSpPr>
      <dsp:spPr>
        <a:xfrm rot="10800000">
          <a:off x="1614334" y="1828799"/>
          <a:ext cx="1266835" cy="2235200"/>
        </a:xfrm>
        <a:prstGeom prst="round2SameRect">
          <a:avLst>
            <a:gd name="adj1" fmla="val 10500"/>
            <a:gd name="adj2" fmla="val 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Realising the potential of the Melbourne Biomedical  Precinct</a:t>
          </a:r>
          <a:endParaRPr lang="en-AU" sz="16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1653294" y="1828799"/>
        <a:ext cx="1188915" cy="2196240"/>
      </dsp:txXfrm>
    </dsp:sp>
    <dsp:sp modelId="{1811D114-8202-4CA2-AF1C-07E8091A9748}">
      <dsp:nvSpPr>
        <dsp:cNvPr id="0" name=""/>
        <dsp:cNvSpPr/>
      </dsp:nvSpPr>
      <dsp:spPr>
        <a:xfrm>
          <a:off x="3007853" y="243840"/>
          <a:ext cx="1266835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E6711A-09EA-468B-B214-793A77823C10}">
      <dsp:nvSpPr>
        <dsp:cNvPr id="0" name=""/>
        <dsp:cNvSpPr/>
      </dsp:nvSpPr>
      <dsp:spPr>
        <a:xfrm rot="10800000">
          <a:off x="3007853" y="1828799"/>
          <a:ext cx="1266835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Becoming a digital health service</a:t>
          </a:r>
          <a:endParaRPr lang="en-AU" sz="16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3046813" y="1828799"/>
        <a:ext cx="1188915" cy="2196240"/>
      </dsp:txXfrm>
    </dsp:sp>
    <dsp:sp modelId="{41718F5D-CF46-4A22-85F4-BC3E3B153E56}">
      <dsp:nvSpPr>
        <dsp:cNvPr id="0" name=""/>
        <dsp:cNvSpPr/>
      </dsp:nvSpPr>
      <dsp:spPr>
        <a:xfrm>
          <a:off x="4401372" y="243840"/>
          <a:ext cx="1266835" cy="134112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C2754C-B04E-47FA-A011-CDFBEACF9F87}">
      <dsp:nvSpPr>
        <dsp:cNvPr id="0" name=""/>
        <dsp:cNvSpPr/>
      </dsp:nvSpPr>
      <dsp:spPr>
        <a:xfrm rot="10800000">
          <a:off x="4401372" y="1828799"/>
          <a:ext cx="1266835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Remain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sustainable</a:t>
          </a:r>
          <a:endParaRPr lang="en-AU" sz="16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4440332" y="1828799"/>
        <a:ext cx="1188915" cy="2196240"/>
      </dsp:txXfrm>
    </dsp:sp>
    <dsp:sp modelId="{13E1995E-E3A4-4DCB-B41F-1CCA1AFF5B81}">
      <dsp:nvSpPr>
        <dsp:cNvPr id="0" name=""/>
        <dsp:cNvSpPr/>
      </dsp:nvSpPr>
      <dsp:spPr>
        <a:xfrm>
          <a:off x="5794891" y="243840"/>
          <a:ext cx="1266835" cy="134112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00CEE4-BD31-4112-A8C7-E345E1DDC460}">
      <dsp:nvSpPr>
        <dsp:cNvPr id="0" name=""/>
        <dsp:cNvSpPr/>
      </dsp:nvSpPr>
      <dsp:spPr>
        <a:xfrm rot="10800000">
          <a:off x="5794891" y="1828799"/>
          <a:ext cx="1266835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Home First</a:t>
          </a:r>
          <a:endParaRPr lang="en-AU" sz="16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5833851" y="1828799"/>
        <a:ext cx="1188915" cy="2196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890665" cy="496888"/>
          </a:xfrm>
          <a:prstGeom prst="rect">
            <a:avLst/>
          </a:prstGeom>
        </p:spPr>
        <p:txBody>
          <a:bodyPr vert="horz" lIns="91418" tIns="45710" rIns="91418" bIns="4571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867" y="0"/>
            <a:ext cx="2890665" cy="496888"/>
          </a:xfrm>
          <a:prstGeom prst="rect">
            <a:avLst/>
          </a:prstGeom>
        </p:spPr>
        <p:txBody>
          <a:bodyPr vert="horz" lIns="91418" tIns="45710" rIns="91418" bIns="45710" rtlCol="0"/>
          <a:lstStyle>
            <a:lvl1pPr algn="r">
              <a:defRPr sz="1200"/>
            </a:lvl1pPr>
          </a:lstStyle>
          <a:p>
            <a:fld id="{77851CE0-5E08-4F01-A73F-E7140ABD8108}" type="datetimeFigureOut">
              <a:rPr lang="en-AU" smtClean="0"/>
              <a:t>05/05/2020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428168"/>
            <a:ext cx="2890665" cy="496887"/>
          </a:xfrm>
          <a:prstGeom prst="rect">
            <a:avLst/>
          </a:prstGeom>
        </p:spPr>
        <p:txBody>
          <a:bodyPr vert="horz" lIns="91418" tIns="45710" rIns="91418" bIns="4571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867" y="9428168"/>
            <a:ext cx="2890665" cy="496887"/>
          </a:xfrm>
          <a:prstGeom prst="rect">
            <a:avLst/>
          </a:prstGeom>
        </p:spPr>
        <p:txBody>
          <a:bodyPr vert="horz" lIns="91418" tIns="45710" rIns="91418" bIns="45710" rtlCol="0" anchor="b"/>
          <a:lstStyle>
            <a:lvl1pPr algn="r">
              <a:defRPr sz="1200"/>
            </a:lvl1pPr>
          </a:lstStyle>
          <a:p>
            <a:fld id="{5B069D54-EEF4-4948-A5B8-337BC779A1B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60942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889937" cy="496332"/>
          </a:xfrm>
          <a:prstGeom prst="rect">
            <a:avLst/>
          </a:prstGeom>
        </p:spPr>
        <p:txBody>
          <a:bodyPr vert="horz" lIns="91418" tIns="45710" rIns="91418" bIns="4571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8" y="3"/>
            <a:ext cx="2889937" cy="496332"/>
          </a:xfrm>
          <a:prstGeom prst="rect">
            <a:avLst/>
          </a:prstGeom>
        </p:spPr>
        <p:txBody>
          <a:bodyPr vert="horz" lIns="91418" tIns="45710" rIns="91418" bIns="45710" rtlCol="0"/>
          <a:lstStyle>
            <a:lvl1pPr algn="r">
              <a:defRPr sz="1200"/>
            </a:lvl1pPr>
          </a:lstStyle>
          <a:p>
            <a:fld id="{EACCD1B3-5873-4C07-850A-2CC2F0948672}" type="datetimeFigureOut">
              <a:rPr lang="en-AU" smtClean="0"/>
              <a:pPr/>
              <a:t>05/05/2020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10" rIns="91418" bIns="4571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7"/>
          </a:xfrm>
          <a:prstGeom prst="rect">
            <a:avLst/>
          </a:prstGeom>
        </p:spPr>
        <p:txBody>
          <a:bodyPr vert="horz" lIns="91418" tIns="45710" rIns="91418" bIns="4571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7"/>
            <a:ext cx="2889937" cy="496332"/>
          </a:xfrm>
          <a:prstGeom prst="rect">
            <a:avLst/>
          </a:prstGeom>
        </p:spPr>
        <p:txBody>
          <a:bodyPr vert="horz" lIns="91418" tIns="45710" rIns="91418" bIns="4571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8" y="9428587"/>
            <a:ext cx="2889937" cy="496332"/>
          </a:xfrm>
          <a:prstGeom prst="rect">
            <a:avLst/>
          </a:prstGeom>
        </p:spPr>
        <p:txBody>
          <a:bodyPr vert="horz" lIns="91418" tIns="45710" rIns="91418" bIns="45710" rtlCol="0" anchor="b"/>
          <a:lstStyle>
            <a:lvl1pPr algn="r">
              <a:defRPr sz="1200"/>
            </a:lvl1pPr>
          </a:lstStyle>
          <a:p>
            <a:fld id="{9D10B382-1375-4B06-AAD6-9BD11EFF58F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64079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 altLang="en-US" dirty="0">
              <a:ea typeface="ＭＳ Ｐゴシック" pitchFamily="34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1731" indent="-285282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1126" indent="-228224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97575" indent="-228224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4026" indent="-228224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0475" indent="-228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66926" indent="-228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3376" indent="-228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79827" indent="-228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EC5E9E6-E472-4BBB-88BE-D35B54C67093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6900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 altLang="en-US" dirty="0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1731" indent="-285282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1126" indent="-228224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97575" indent="-228224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4026" indent="-228224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0475" indent="-228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66926" indent="-228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3376" indent="-228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79827" indent="-228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F75F8E6-31EF-4E7B-883D-133E43054A1A}" type="slidenum">
              <a:rPr lang="en-US" altLang="en-US" smtClean="0">
                <a:solidFill>
                  <a:prstClr val="black"/>
                </a:solidFill>
              </a:rPr>
              <a:pPr/>
              <a:t>8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089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 altLang="en-US" dirty="0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1731" indent="-285282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1126" indent="-228224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97575" indent="-228224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4026" indent="-228224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0475" indent="-228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66926" indent="-228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3376" indent="-228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79827" indent="-228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F75F8E6-31EF-4E7B-883D-133E43054A1A}" type="slidenum">
              <a:rPr lang="en-US" altLang="en-US" smtClean="0">
                <a:solidFill>
                  <a:prstClr val="black"/>
                </a:solidFill>
              </a:rPr>
              <a:pPr/>
              <a:t>20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709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4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4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TITLE/DA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M_PowerPoint_Slide_1_FF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1334" y="2325357"/>
            <a:ext cx="6567967" cy="1470025"/>
          </a:xfr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1C2674"/>
                </a:solidFill>
                <a:latin typeface="Georgia"/>
              </a:defRPr>
            </a:lvl1pPr>
          </a:lstStyle>
          <a:p>
            <a:r>
              <a:rPr lang="en-AU" dirty="0"/>
              <a:t>Master title style here </a:t>
            </a:r>
            <a:r>
              <a:rPr lang="en-AU" dirty="0" err="1"/>
              <a:t>lorem</a:t>
            </a:r>
            <a:r>
              <a:rPr lang="en-AU" dirty="0"/>
              <a:t> </a:t>
            </a:r>
            <a:r>
              <a:rPr lang="en-AU" dirty="0" err="1"/>
              <a:t>ipsum</a:t>
            </a:r>
            <a:r>
              <a:rPr lang="en-AU" dirty="0"/>
              <a:t> long title</a:t>
            </a:r>
            <a:br>
              <a:rPr lang="en-AU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1334" y="3535474"/>
            <a:ext cx="6400800" cy="1172388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4000" baseline="0">
                <a:solidFill>
                  <a:srgbClr val="1C2674"/>
                </a:solidFill>
                <a:latin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01.02.2015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308" y="6302301"/>
            <a:ext cx="856114" cy="40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888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2D4A0C-1F73-41FB-BB90-10BA006796FF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94626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M_PowerPoint_DBLUE_FF-01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61334" y="2325357"/>
            <a:ext cx="6567967" cy="1470025"/>
          </a:xfr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FFFFFF"/>
                </a:solidFill>
                <a:latin typeface="Georgia"/>
              </a:defRPr>
            </a:lvl1pPr>
          </a:lstStyle>
          <a:p>
            <a:r>
              <a:rPr lang="en-AU" dirty="0" smtClean="0"/>
              <a:t>Divider title style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47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83BD7-5876-4C6E-A4B7-7A19DF3B9776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37109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2969C-1AB7-41A6-81D3-9278A2A38BA1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01927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5E4DA-643F-4DF2-9BC5-BCF1446F177F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9087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C0C68-27A1-4F0C-BBA1-1FEC80B023C3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3049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7A947-A054-4295-878B-13BA2C6D8BBE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36583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41574-F846-492D-B18B-220C0C82812F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11437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7D863-AB56-4C19-BAA5-321618C12E82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15413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8A143-40AC-4317-BB2E-E44512D62A0D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23974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376B3-93B6-4C2F-BAAF-1FBD02EC70C3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908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736B28-FD76-4277-B8BA-09FB677E313D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11151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36257-0B95-4218-9198-443CF5A735A7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68517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5760D-3F9D-4368-A227-9996E098040D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0177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M_PowerPoint_Slide_2_FF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61334" y="2325357"/>
            <a:ext cx="6567967" cy="1470025"/>
          </a:xfr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1C2674"/>
                </a:solidFill>
                <a:latin typeface="Georgia"/>
              </a:defRPr>
            </a:lvl1pPr>
          </a:lstStyle>
          <a:p>
            <a:r>
              <a:rPr lang="en-AU" dirty="0" smtClean="0"/>
              <a:t>Divider title style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8557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M_PowerPoint_DBLUE_FF-01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61334" y="2325357"/>
            <a:ext cx="6567967" cy="1470025"/>
          </a:xfr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FFFFFF"/>
                </a:solidFill>
                <a:latin typeface="Georgia"/>
              </a:defRPr>
            </a:lvl1pPr>
          </a:lstStyle>
          <a:p>
            <a:r>
              <a:rPr lang="en-AU" dirty="0" smtClean="0"/>
              <a:t>Divider title style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0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TITLE/DA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M_PowerPoint_Slide_1_FF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1334" y="2325357"/>
            <a:ext cx="6567967" cy="1470025"/>
          </a:xfr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1C2674"/>
                </a:solidFill>
                <a:latin typeface="Georgia"/>
              </a:defRPr>
            </a:lvl1pPr>
          </a:lstStyle>
          <a:p>
            <a:r>
              <a:rPr lang="en-AU" dirty="0" smtClean="0"/>
              <a:t>Master title style here </a:t>
            </a:r>
            <a:r>
              <a:rPr lang="en-AU" dirty="0" err="1" smtClean="0"/>
              <a:t>lorem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long title</a:t>
            </a:r>
            <a:br>
              <a:rPr lang="en-AU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1334" y="3535474"/>
            <a:ext cx="6400800" cy="1172388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4000" baseline="0">
                <a:solidFill>
                  <a:srgbClr val="1C2674"/>
                </a:solidFill>
                <a:latin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01.02.2015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308" y="6302301"/>
            <a:ext cx="856114" cy="40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427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M_PowerPoint_Slide_2_FF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6206" y="1941551"/>
            <a:ext cx="8206950" cy="985357"/>
          </a:xfrm>
        </p:spPr>
        <p:txBody>
          <a:bodyPr>
            <a:normAutofit/>
          </a:bodyPr>
          <a:lstStyle>
            <a:lvl1pPr marL="177800" indent="-177800">
              <a:defRPr sz="1200" b="0" i="0">
                <a:solidFill>
                  <a:srgbClr val="4D4D4F"/>
                </a:solidFill>
                <a:latin typeface="Georgia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err="1" smtClean="0"/>
              <a:t>Lorem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</a:t>
            </a:r>
            <a:r>
              <a:rPr lang="en-AU" dirty="0" smtClean="0"/>
              <a:t> sit </a:t>
            </a:r>
            <a:r>
              <a:rPr lang="en-AU" dirty="0" err="1" smtClean="0"/>
              <a:t>amet</a:t>
            </a:r>
            <a:r>
              <a:rPr lang="en-AU" dirty="0" smtClean="0"/>
              <a:t>, </a:t>
            </a:r>
            <a:r>
              <a:rPr lang="en-AU" dirty="0" err="1" smtClean="0"/>
              <a:t>consectetur</a:t>
            </a:r>
            <a:r>
              <a:rPr lang="en-AU" dirty="0" smtClean="0"/>
              <a:t> </a:t>
            </a:r>
            <a:r>
              <a:rPr lang="en-AU" dirty="0" err="1" smtClean="0"/>
              <a:t>adipiscing</a:t>
            </a:r>
            <a:r>
              <a:rPr lang="en-AU" dirty="0" smtClean="0"/>
              <a:t> </a:t>
            </a:r>
            <a:r>
              <a:rPr lang="en-AU" dirty="0" err="1" smtClean="0"/>
              <a:t>elit</a:t>
            </a:r>
            <a:r>
              <a:rPr lang="en-AU" dirty="0" smtClean="0"/>
              <a:t>. </a:t>
            </a:r>
            <a:r>
              <a:rPr lang="en-AU" dirty="0" err="1" smtClean="0"/>
              <a:t>Praesent</a:t>
            </a:r>
            <a:r>
              <a:rPr lang="en-AU" dirty="0" smtClean="0"/>
              <a:t> </a:t>
            </a:r>
            <a:r>
              <a:rPr lang="en-AU" dirty="0" err="1" smtClean="0"/>
              <a:t>eget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et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iaculis</a:t>
            </a:r>
            <a:r>
              <a:rPr lang="en-AU" dirty="0" smtClean="0"/>
              <a:t> </a:t>
            </a:r>
            <a:r>
              <a:rPr lang="en-AU" dirty="0" err="1" smtClean="0"/>
              <a:t>vestibulum</a:t>
            </a:r>
            <a:r>
              <a:rPr lang="en-AU" dirty="0" smtClean="0"/>
              <a:t> </a:t>
            </a:r>
            <a:r>
              <a:rPr lang="en-AU" dirty="0" err="1" smtClean="0"/>
              <a:t>sed</a:t>
            </a:r>
            <a:r>
              <a:rPr lang="en-AU" dirty="0" smtClean="0"/>
              <a:t> </a:t>
            </a:r>
            <a:r>
              <a:rPr lang="en-AU" dirty="0" err="1" smtClean="0"/>
              <a:t>ut</a:t>
            </a:r>
            <a:r>
              <a:rPr lang="en-AU" dirty="0" smtClean="0"/>
              <a:t> lacus.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496206" y="1704165"/>
            <a:ext cx="8206950" cy="28353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i="0" cap="all" baseline="0">
                <a:solidFill>
                  <a:srgbClr val="4D4D4F"/>
                </a:solidFill>
                <a:latin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Subhead here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496206" y="3246993"/>
            <a:ext cx="8206950" cy="985357"/>
          </a:xfrm>
        </p:spPr>
        <p:txBody>
          <a:bodyPr>
            <a:normAutofit/>
          </a:bodyPr>
          <a:lstStyle>
            <a:lvl1pPr marL="177800" indent="-177800">
              <a:defRPr sz="1200" b="0" i="0">
                <a:solidFill>
                  <a:srgbClr val="4D4D4F"/>
                </a:solidFill>
                <a:latin typeface="Georgia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err="1" smtClean="0"/>
              <a:t>Lorem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</a:t>
            </a:r>
            <a:r>
              <a:rPr lang="en-AU" dirty="0" smtClean="0"/>
              <a:t> sit </a:t>
            </a:r>
            <a:r>
              <a:rPr lang="en-AU" dirty="0" err="1" smtClean="0"/>
              <a:t>amet</a:t>
            </a:r>
            <a:r>
              <a:rPr lang="en-AU" dirty="0" smtClean="0"/>
              <a:t>, </a:t>
            </a:r>
            <a:r>
              <a:rPr lang="en-AU" dirty="0" err="1" smtClean="0"/>
              <a:t>consectetur</a:t>
            </a:r>
            <a:r>
              <a:rPr lang="en-AU" dirty="0" smtClean="0"/>
              <a:t> </a:t>
            </a:r>
            <a:r>
              <a:rPr lang="en-AU" dirty="0" err="1" smtClean="0"/>
              <a:t>adipiscing</a:t>
            </a:r>
            <a:r>
              <a:rPr lang="en-AU" dirty="0" smtClean="0"/>
              <a:t> </a:t>
            </a:r>
            <a:r>
              <a:rPr lang="en-AU" dirty="0" err="1" smtClean="0"/>
              <a:t>elit</a:t>
            </a:r>
            <a:r>
              <a:rPr lang="en-AU" dirty="0" smtClean="0"/>
              <a:t>. </a:t>
            </a:r>
            <a:r>
              <a:rPr lang="en-AU" dirty="0" err="1" smtClean="0"/>
              <a:t>Praesent</a:t>
            </a:r>
            <a:r>
              <a:rPr lang="en-AU" dirty="0" smtClean="0"/>
              <a:t> </a:t>
            </a:r>
            <a:r>
              <a:rPr lang="en-AU" dirty="0" err="1" smtClean="0"/>
              <a:t>eget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et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iaculis</a:t>
            </a:r>
            <a:r>
              <a:rPr lang="en-AU" dirty="0" smtClean="0"/>
              <a:t> </a:t>
            </a:r>
            <a:r>
              <a:rPr lang="en-AU" dirty="0" err="1" smtClean="0"/>
              <a:t>vestibulum</a:t>
            </a:r>
            <a:r>
              <a:rPr lang="en-AU" dirty="0" smtClean="0"/>
              <a:t> </a:t>
            </a:r>
            <a:r>
              <a:rPr lang="en-AU" dirty="0" err="1" smtClean="0"/>
              <a:t>sed</a:t>
            </a:r>
            <a:r>
              <a:rPr lang="en-AU" dirty="0" smtClean="0"/>
              <a:t> </a:t>
            </a:r>
            <a:r>
              <a:rPr lang="en-AU" dirty="0" err="1" smtClean="0"/>
              <a:t>ut</a:t>
            </a:r>
            <a:r>
              <a:rPr lang="en-AU" dirty="0" smtClean="0"/>
              <a:t> lacus.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496206" y="3009607"/>
            <a:ext cx="8206950" cy="28353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i="0" cap="all" baseline="0">
                <a:solidFill>
                  <a:srgbClr val="4D4D4F"/>
                </a:solidFill>
                <a:latin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Subhead here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96206" y="488289"/>
            <a:ext cx="8206950" cy="1197515"/>
          </a:xfr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1C2674"/>
                </a:solidFill>
                <a:latin typeface="Georgia"/>
              </a:defRPr>
            </a:lvl1pPr>
          </a:lstStyle>
          <a:p>
            <a:r>
              <a:rPr lang="en-AU" sz="2700" dirty="0" smtClean="0"/>
              <a:t>Subtitle style here </a:t>
            </a:r>
            <a:r>
              <a:rPr lang="en-AU" sz="2700" dirty="0" err="1" smtClean="0"/>
              <a:t>lorem</a:t>
            </a:r>
            <a:r>
              <a:rPr lang="en-AU" sz="2700" dirty="0" smtClean="0"/>
              <a:t> </a:t>
            </a:r>
            <a:r>
              <a:rPr lang="en-AU" sz="2700" dirty="0" err="1" smtClean="0"/>
              <a:t>ipsum</a:t>
            </a:r>
            <a:r>
              <a:rPr lang="en-AU" sz="2700" dirty="0" smtClean="0"/>
              <a:t> long title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44962434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M_PowerPoint_Slide_2_FF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61334" y="2325357"/>
            <a:ext cx="6567967" cy="1470025"/>
          </a:xfr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1C2674"/>
                </a:solidFill>
                <a:latin typeface="Georgia"/>
              </a:defRPr>
            </a:lvl1pPr>
          </a:lstStyle>
          <a:p>
            <a:r>
              <a:rPr lang="en-AU" dirty="0" smtClean="0"/>
              <a:t>Divider title style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20491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M_PowerPoint_GREY_FF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61334" y="2325357"/>
            <a:ext cx="6567967" cy="1470025"/>
          </a:xfr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FFFFFF"/>
                </a:solidFill>
                <a:latin typeface="Georgia"/>
              </a:defRPr>
            </a:lvl1pPr>
          </a:lstStyle>
          <a:p>
            <a:r>
              <a:rPr lang="en-AU" dirty="0" smtClean="0"/>
              <a:t>Divider title style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36711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TITLE/DA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M_PowerPoint_Slide_1_FF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1334" y="2325357"/>
            <a:ext cx="6567967" cy="1470025"/>
          </a:xfr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1C2674"/>
                </a:solidFill>
                <a:latin typeface="Georgia"/>
              </a:defRPr>
            </a:lvl1pPr>
          </a:lstStyle>
          <a:p>
            <a:r>
              <a:rPr lang="en-AU" dirty="0" smtClean="0"/>
              <a:t>Master title style here </a:t>
            </a:r>
            <a:r>
              <a:rPr lang="en-AU" dirty="0" err="1" smtClean="0"/>
              <a:t>lorem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long title</a:t>
            </a:r>
            <a:br>
              <a:rPr lang="en-AU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1334" y="3535474"/>
            <a:ext cx="6400800" cy="1172388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4000" baseline="0">
                <a:solidFill>
                  <a:srgbClr val="1C2674"/>
                </a:solidFill>
                <a:latin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01.02.2015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308" y="6302301"/>
            <a:ext cx="856114" cy="40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469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M_PowerPoint_Slide_2_FF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6206" y="1941551"/>
            <a:ext cx="8206950" cy="985357"/>
          </a:xfrm>
        </p:spPr>
        <p:txBody>
          <a:bodyPr>
            <a:normAutofit/>
          </a:bodyPr>
          <a:lstStyle>
            <a:lvl1pPr marL="177800" indent="-177800">
              <a:defRPr sz="1200" b="0" i="0">
                <a:solidFill>
                  <a:srgbClr val="4D4D4F"/>
                </a:solidFill>
                <a:latin typeface="Georgia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err="1" smtClean="0"/>
              <a:t>Lorem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</a:t>
            </a:r>
            <a:r>
              <a:rPr lang="en-AU" dirty="0" smtClean="0"/>
              <a:t> sit </a:t>
            </a:r>
            <a:r>
              <a:rPr lang="en-AU" dirty="0" err="1" smtClean="0"/>
              <a:t>amet</a:t>
            </a:r>
            <a:r>
              <a:rPr lang="en-AU" dirty="0" smtClean="0"/>
              <a:t>, </a:t>
            </a:r>
            <a:r>
              <a:rPr lang="en-AU" dirty="0" err="1" smtClean="0"/>
              <a:t>consectetur</a:t>
            </a:r>
            <a:r>
              <a:rPr lang="en-AU" dirty="0" smtClean="0"/>
              <a:t> </a:t>
            </a:r>
            <a:r>
              <a:rPr lang="en-AU" dirty="0" err="1" smtClean="0"/>
              <a:t>adipiscing</a:t>
            </a:r>
            <a:r>
              <a:rPr lang="en-AU" dirty="0" smtClean="0"/>
              <a:t> </a:t>
            </a:r>
            <a:r>
              <a:rPr lang="en-AU" dirty="0" err="1" smtClean="0"/>
              <a:t>elit</a:t>
            </a:r>
            <a:r>
              <a:rPr lang="en-AU" dirty="0" smtClean="0"/>
              <a:t>. </a:t>
            </a:r>
            <a:r>
              <a:rPr lang="en-AU" dirty="0" err="1" smtClean="0"/>
              <a:t>Praesent</a:t>
            </a:r>
            <a:r>
              <a:rPr lang="en-AU" dirty="0" smtClean="0"/>
              <a:t> </a:t>
            </a:r>
            <a:r>
              <a:rPr lang="en-AU" dirty="0" err="1" smtClean="0"/>
              <a:t>eget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et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iaculis</a:t>
            </a:r>
            <a:r>
              <a:rPr lang="en-AU" dirty="0" smtClean="0"/>
              <a:t> </a:t>
            </a:r>
            <a:r>
              <a:rPr lang="en-AU" dirty="0" err="1" smtClean="0"/>
              <a:t>vestibulum</a:t>
            </a:r>
            <a:r>
              <a:rPr lang="en-AU" dirty="0" smtClean="0"/>
              <a:t> </a:t>
            </a:r>
            <a:r>
              <a:rPr lang="en-AU" dirty="0" err="1" smtClean="0"/>
              <a:t>sed</a:t>
            </a:r>
            <a:r>
              <a:rPr lang="en-AU" dirty="0" smtClean="0"/>
              <a:t> </a:t>
            </a:r>
            <a:r>
              <a:rPr lang="en-AU" dirty="0" err="1" smtClean="0"/>
              <a:t>ut</a:t>
            </a:r>
            <a:r>
              <a:rPr lang="en-AU" dirty="0" smtClean="0"/>
              <a:t> lacus.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496206" y="1704165"/>
            <a:ext cx="8206950" cy="28353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i="0" cap="all" baseline="0">
                <a:solidFill>
                  <a:srgbClr val="4D4D4F"/>
                </a:solidFill>
                <a:latin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Subhead here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496206" y="3246993"/>
            <a:ext cx="8206950" cy="985357"/>
          </a:xfrm>
        </p:spPr>
        <p:txBody>
          <a:bodyPr>
            <a:normAutofit/>
          </a:bodyPr>
          <a:lstStyle>
            <a:lvl1pPr marL="177800" indent="-177800">
              <a:defRPr sz="1200" b="0" i="0">
                <a:solidFill>
                  <a:srgbClr val="4D4D4F"/>
                </a:solidFill>
                <a:latin typeface="Georgia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err="1" smtClean="0"/>
              <a:t>Lorem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</a:t>
            </a:r>
            <a:r>
              <a:rPr lang="en-AU" dirty="0" smtClean="0"/>
              <a:t> sit </a:t>
            </a:r>
            <a:r>
              <a:rPr lang="en-AU" dirty="0" err="1" smtClean="0"/>
              <a:t>amet</a:t>
            </a:r>
            <a:r>
              <a:rPr lang="en-AU" dirty="0" smtClean="0"/>
              <a:t>, </a:t>
            </a:r>
            <a:r>
              <a:rPr lang="en-AU" dirty="0" err="1" smtClean="0"/>
              <a:t>consectetur</a:t>
            </a:r>
            <a:r>
              <a:rPr lang="en-AU" dirty="0" smtClean="0"/>
              <a:t> </a:t>
            </a:r>
            <a:r>
              <a:rPr lang="en-AU" dirty="0" err="1" smtClean="0"/>
              <a:t>adipiscing</a:t>
            </a:r>
            <a:r>
              <a:rPr lang="en-AU" dirty="0" smtClean="0"/>
              <a:t> </a:t>
            </a:r>
            <a:r>
              <a:rPr lang="en-AU" dirty="0" err="1" smtClean="0"/>
              <a:t>elit</a:t>
            </a:r>
            <a:r>
              <a:rPr lang="en-AU" dirty="0" smtClean="0"/>
              <a:t>. </a:t>
            </a:r>
            <a:r>
              <a:rPr lang="en-AU" dirty="0" err="1" smtClean="0"/>
              <a:t>Praesent</a:t>
            </a:r>
            <a:r>
              <a:rPr lang="en-AU" dirty="0" smtClean="0"/>
              <a:t> </a:t>
            </a:r>
            <a:r>
              <a:rPr lang="en-AU" dirty="0" err="1" smtClean="0"/>
              <a:t>eget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et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iaculis</a:t>
            </a:r>
            <a:r>
              <a:rPr lang="en-AU" dirty="0" smtClean="0"/>
              <a:t> </a:t>
            </a:r>
            <a:r>
              <a:rPr lang="en-AU" dirty="0" err="1" smtClean="0"/>
              <a:t>vestibulum</a:t>
            </a:r>
            <a:r>
              <a:rPr lang="en-AU" dirty="0" smtClean="0"/>
              <a:t> </a:t>
            </a:r>
            <a:r>
              <a:rPr lang="en-AU" dirty="0" err="1" smtClean="0"/>
              <a:t>sed</a:t>
            </a:r>
            <a:r>
              <a:rPr lang="en-AU" dirty="0" smtClean="0"/>
              <a:t> </a:t>
            </a:r>
            <a:r>
              <a:rPr lang="en-AU" dirty="0" err="1" smtClean="0"/>
              <a:t>ut</a:t>
            </a:r>
            <a:r>
              <a:rPr lang="en-AU" dirty="0" smtClean="0"/>
              <a:t> lacus.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496206" y="3009607"/>
            <a:ext cx="8206950" cy="28353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i="0" cap="all" baseline="0">
                <a:solidFill>
                  <a:srgbClr val="4D4D4F"/>
                </a:solidFill>
                <a:latin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Subhead here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96206" y="488289"/>
            <a:ext cx="8206950" cy="1197515"/>
          </a:xfr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1C2674"/>
                </a:solidFill>
                <a:latin typeface="Georgia"/>
              </a:defRPr>
            </a:lvl1pPr>
          </a:lstStyle>
          <a:p>
            <a:r>
              <a:rPr lang="en-AU" sz="2700" dirty="0" smtClean="0"/>
              <a:t>Subtitle style here </a:t>
            </a:r>
            <a:r>
              <a:rPr lang="en-AU" sz="2700" dirty="0" err="1" smtClean="0"/>
              <a:t>lorem</a:t>
            </a:r>
            <a:r>
              <a:rPr lang="en-AU" sz="2700" dirty="0" smtClean="0"/>
              <a:t> </a:t>
            </a:r>
            <a:r>
              <a:rPr lang="en-AU" sz="2700" dirty="0" err="1" smtClean="0"/>
              <a:t>ipsum</a:t>
            </a:r>
            <a:r>
              <a:rPr lang="en-AU" sz="2700" dirty="0" smtClean="0"/>
              <a:t> long title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050344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976878-5722-4ED2-ACEF-3DFAF9E84D7D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8767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M_PowerPoint_Slide_2_FF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61334" y="2325357"/>
            <a:ext cx="6567967" cy="1470025"/>
          </a:xfr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1C2674"/>
                </a:solidFill>
                <a:latin typeface="Georgia"/>
              </a:defRPr>
            </a:lvl1pPr>
          </a:lstStyle>
          <a:p>
            <a:r>
              <a:rPr lang="en-AU" dirty="0" smtClean="0"/>
              <a:t>Divider title style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80507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M_PowerPoint_GREY_FF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61334" y="2325357"/>
            <a:ext cx="6567967" cy="1470025"/>
          </a:xfr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FFFFFF"/>
                </a:solidFill>
                <a:latin typeface="Georgia"/>
              </a:defRPr>
            </a:lvl1pPr>
          </a:lstStyle>
          <a:p>
            <a:r>
              <a:rPr lang="en-AU" dirty="0" smtClean="0"/>
              <a:t>Divider title style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317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53E434-A152-4C8A-A9E3-08F86BD2AEE2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227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C89621-612F-4DF8-B8BB-E15460DDFFBA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726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367EDE-1132-4FD5-92F5-6021E8F50DE4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357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9C830C-6EC9-4116-A751-E22898A60296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461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845059-3C7E-442B-8111-4D9FC4B8B47C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779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TITLE/DA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M_PowerPoint_Slide_1_FF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1334" y="2325357"/>
            <a:ext cx="6567967" cy="1470025"/>
          </a:xfr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1C2674"/>
                </a:solidFill>
                <a:latin typeface="Georgia"/>
              </a:defRPr>
            </a:lvl1pPr>
          </a:lstStyle>
          <a:p>
            <a:r>
              <a:rPr lang="en-AU" dirty="0"/>
              <a:t>Master title style here </a:t>
            </a:r>
            <a:r>
              <a:rPr lang="en-AU" dirty="0" err="1"/>
              <a:t>lorem</a:t>
            </a:r>
            <a:r>
              <a:rPr lang="en-AU" dirty="0"/>
              <a:t> </a:t>
            </a:r>
            <a:r>
              <a:rPr lang="en-AU" dirty="0" err="1"/>
              <a:t>ipsum</a:t>
            </a:r>
            <a:r>
              <a:rPr lang="en-AU" dirty="0"/>
              <a:t> long title</a:t>
            </a:r>
            <a:br>
              <a:rPr lang="en-AU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1334" y="3535474"/>
            <a:ext cx="6400800" cy="1172388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4000" baseline="0">
                <a:solidFill>
                  <a:srgbClr val="1C2674"/>
                </a:solidFill>
                <a:latin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01.02.2015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953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M_PowerPoint_Slide_2_FF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62968" y="1941551"/>
            <a:ext cx="4040188" cy="985357"/>
          </a:xfrm>
        </p:spPr>
        <p:txBody>
          <a:bodyPr>
            <a:normAutofit/>
          </a:bodyPr>
          <a:lstStyle>
            <a:lvl1pPr marL="177800" indent="-177800">
              <a:defRPr sz="1200" b="0" i="0">
                <a:solidFill>
                  <a:srgbClr val="4D4D4F"/>
                </a:solidFill>
                <a:latin typeface="Georgia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err="1"/>
              <a:t>Lorem</a:t>
            </a:r>
            <a:r>
              <a:rPr lang="en-AU" dirty="0"/>
              <a:t> </a:t>
            </a:r>
            <a:r>
              <a:rPr lang="en-AU" dirty="0" err="1"/>
              <a:t>ipsum</a:t>
            </a:r>
            <a:r>
              <a:rPr lang="en-AU" dirty="0"/>
              <a:t> </a:t>
            </a:r>
            <a:r>
              <a:rPr lang="en-AU" dirty="0" err="1"/>
              <a:t>dolor</a:t>
            </a:r>
            <a:r>
              <a:rPr lang="en-AU" dirty="0"/>
              <a:t> sit </a:t>
            </a:r>
            <a:r>
              <a:rPr lang="en-AU" dirty="0" err="1"/>
              <a:t>amet</a:t>
            </a:r>
            <a:r>
              <a:rPr lang="en-AU" dirty="0"/>
              <a:t>, </a:t>
            </a:r>
            <a:r>
              <a:rPr lang="en-AU" dirty="0" err="1"/>
              <a:t>consectetur</a:t>
            </a:r>
            <a:r>
              <a:rPr lang="en-AU" dirty="0"/>
              <a:t> </a:t>
            </a:r>
            <a:r>
              <a:rPr lang="en-AU" dirty="0" err="1"/>
              <a:t>adipiscing</a:t>
            </a:r>
            <a:r>
              <a:rPr lang="en-AU" dirty="0"/>
              <a:t> </a:t>
            </a:r>
            <a:r>
              <a:rPr lang="en-AU" dirty="0" err="1"/>
              <a:t>elit</a:t>
            </a:r>
            <a:r>
              <a:rPr lang="en-AU" dirty="0"/>
              <a:t>. </a:t>
            </a:r>
            <a:r>
              <a:rPr lang="en-AU" dirty="0" err="1"/>
              <a:t>Praesent</a:t>
            </a:r>
            <a:r>
              <a:rPr lang="en-AU" dirty="0"/>
              <a:t> </a:t>
            </a:r>
            <a:r>
              <a:rPr lang="en-AU" dirty="0" err="1"/>
              <a:t>eget</a:t>
            </a:r>
            <a:r>
              <a:rPr lang="en-AU" dirty="0"/>
              <a:t> </a:t>
            </a:r>
            <a:r>
              <a:rPr lang="en-AU" dirty="0" err="1"/>
              <a:t>ipsum</a:t>
            </a:r>
            <a:r>
              <a:rPr lang="en-AU" dirty="0"/>
              <a:t> et </a:t>
            </a:r>
            <a:r>
              <a:rPr lang="en-AU" dirty="0" err="1"/>
              <a:t>ipsum</a:t>
            </a:r>
            <a:r>
              <a:rPr lang="en-AU" dirty="0"/>
              <a:t> </a:t>
            </a:r>
            <a:r>
              <a:rPr lang="en-AU" dirty="0" err="1"/>
              <a:t>iaculis</a:t>
            </a:r>
            <a:r>
              <a:rPr lang="en-AU" dirty="0"/>
              <a:t> </a:t>
            </a:r>
            <a:r>
              <a:rPr lang="en-AU" dirty="0" err="1"/>
              <a:t>vestibulum</a:t>
            </a:r>
            <a:r>
              <a:rPr lang="en-AU" dirty="0"/>
              <a:t> </a:t>
            </a:r>
            <a:r>
              <a:rPr lang="en-AU" dirty="0" err="1"/>
              <a:t>sed</a:t>
            </a:r>
            <a:r>
              <a:rPr lang="en-AU" dirty="0"/>
              <a:t> </a:t>
            </a:r>
            <a:r>
              <a:rPr lang="en-AU" dirty="0" err="1"/>
              <a:t>ut</a:t>
            </a:r>
            <a:r>
              <a:rPr lang="en-AU" dirty="0"/>
              <a:t> lacus.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4662968" y="1704165"/>
            <a:ext cx="4040188" cy="28353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i="0" cap="all" baseline="0">
                <a:solidFill>
                  <a:srgbClr val="4D4D4F"/>
                </a:solidFill>
                <a:latin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Subhead here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4662968" y="3246993"/>
            <a:ext cx="4040188" cy="985357"/>
          </a:xfrm>
        </p:spPr>
        <p:txBody>
          <a:bodyPr>
            <a:normAutofit/>
          </a:bodyPr>
          <a:lstStyle>
            <a:lvl1pPr marL="177800" indent="-177800">
              <a:defRPr sz="1200" b="0" i="0">
                <a:solidFill>
                  <a:srgbClr val="4D4D4F"/>
                </a:solidFill>
                <a:latin typeface="Georgia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err="1"/>
              <a:t>Lorem</a:t>
            </a:r>
            <a:r>
              <a:rPr lang="en-AU" dirty="0"/>
              <a:t> </a:t>
            </a:r>
            <a:r>
              <a:rPr lang="en-AU" dirty="0" err="1"/>
              <a:t>ipsum</a:t>
            </a:r>
            <a:r>
              <a:rPr lang="en-AU" dirty="0"/>
              <a:t> </a:t>
            </a:r>
            <a:r>
              <a:rPr lang="en-AU" dirty="0" err="1"/>
              <a:t>dolor</a:t>
            </a:r>
            <a:r>
              <a:rPr lang="en-AU" dirty="0"/>
              <a:t> sit </a:t>
            </a:r>
            <a:r>
              <a:rPr lang="en-AU" dirty="0" err="1"/>
              <a:t>amet</a:t>
            </a:r>
            <a:r>
              <a:rPr lang="en-AU" dirty="0"/>
              <a:t>, </a:t>
            </a:r>
            <a:r>
              <a:rPr lang="en-AU" dirty="0" err="1"/>
              <a:t>consectetur</a:t>
            </a:r>
            <a:r>
              <a:rPr lang="en-AU" dirty="0"/>
              <a:t> </a:t>
            </a:r>
            <a:r>
              <a:rPr lang="en-AU" dirty="0" err="1"/>
              <a:t>adipiscing</a:t>
            </a:r>
            <a:r>
              <a:rPr lang="en-AU" dirty="0"/>
              <a:t> </a:t>
            </a:r>
            <a:r>
              <a:rPr lang="en-AU" dirty="0" err="1"/>
              <a:t>elit</a:t>
            </a:r>
            <a:r>
              <a:rPr lang="en-AU" dirty="0"/>
              <a:t>. </a:t>
            </a:r>
            <a:r>
              <a:rPr lang="en-AU" dirty="0" err="1"/>
              <a:t>Praesent</a:t>
            </a:r>
            <a:r>
              <a:rPr lang="en-AU" dirty="0"/>
              <a:t> </a:t>
            </a:r>
            <a:r>
              <a:rPr lang="en-AU" dirty="0" err="1"/>
              <a:t>eget</a:t>
            </a:r>
            <a:r>
              <a:rPr lang="en-AU" dirty="0"/>
              <a:t> </a:t>
            </a:r>
            <a:r>
              <a:rPr lang="en-AU" dirty="0" err="1"/>
              <a:t>ipsum</a:t>
            </a:r>
            <a:r>
              <a:rPr lang="en-AU" dirty="0"/>
              <a:t> et </a:t>
            </a:r>
            <a:r>
              <a:rPr lang="en-AU" dirty="0" err="1"/>
              <a:t>ipsum</a:t>
            </a:r>
            <a:r>
              <a:rPr lang="en-AU" dirty="0"/>
              <a:t> </a:t>
            </a:r>
            <a:r>
              <a:rPr lang="en-AU" dirty="0" err="1"/>
              <a:t>iaculis</a:t>
            </a:r>
            <a:r>
              <a:rPr lang="en-AU" dirty="0"/>
              <a:t> </a:t>
            </a:r>
            <a:r>
              <a:rPr lang="en-AU" dirty="0" err="1"/>
              <a:t>vestibulum</a:t>
            </a:r>
            <a:r>
              <a:rPr lang="en-AU" dirty="0"/>
              <a:t> </a:t>
            </a:r>
            <a:r>
              <a:rPr lang="en-AU" dirty="0" err="1"/>
              <a:t>sed</a:t>
            </a:r>
            <a:r>
              <a:rPr lang="en-AU" dirty="0"/>
              <a:t> </a:t>
            </a:r>
            <a:r>
              <a:rPr lang="en-AU" dirty="0" err="1"/>
              <a:t>ut</a:t>
            </a:r>
            <a:r>
              <a:rPr lang="en-AU" dirty="0"/>
              <a:t> lacus.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4662968" y="3009607"/>
            <a:ext cx="4040188" cy="28353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i="0" cap="all" baseline="0">
                <a:solidFill>
                  <a:srgbClr val="4D4D4F"/>
                </a:solidFill>
                <a:latin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Subhead here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96206" y="488289"/>
            <a:ext cx="4124022" cy="1197515"/>
          </a:xfr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1C2674"/>
                </a:solidFill>
                <a:latin typeface="Georgia"/>
              </a:defRPr>
            </a:lvl1pPr>
          </a:lstStyle>
          <a:p>
            <a:r>
              <a:rPr lang="en-AU" sz="2700" dirty="0"/>
              <a:t>Subtitle style here </a:t>
            </a:r>
            <a:r>
              <a:rPr lang="en-AU" sz="2700" dirty="0" err="1"/>
              <a:t>lorem</a:t>
            </a:r>
            <a:r>
              <a:rPr lang="en-AU" sz="2700" dirty="0"/>
              <a:t> </a:t>
            </a:r>
            <a:r>
              <a:rPr lang="en-AU" sz="2700" dirty="0" err="1"/>
              <a:t>ipsum</a:t>
            </a:r>
            <a:r>
              <a:rPr lang="en-AU" sz="2700" dirty="0"/>
              <a:t> long title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917067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M_PowerPoint_Slide_2_FF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6206" y="1941551"/>
            <a:ext cx="8206950" cy="985357"/>
          </a:xfrm>
        </p:spPr>
        <p:txBody>
          <a:bodyPr>
            <a:normAutofit/>
          </a:bodyPr>
          <a:lstStyle>
            <a:lvl1pPr marL="177800" indent="-177800">
              <a:defRPr sz="1200" b="0" i="0">
                <a:solidFill>
                  <a:srgbClr val="4D4D4F"/>
                </a:solidFill>
                <a:latin typeface="Georgia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err="1"/>
              <a:t>Lorem</a:t>
            </a:r>
            <a:r>
              <a:rPr lang="en-AU" dirty="0"/>
              <a:t> </a:t>
            </a:r>
            <a:r>
              <a:rPr lang="en-AU" dirty="0" err="1"/>
              <a:t>ipsum</a:t>
            </a:r>
            <a:r>
              <a:rPr lang="en-AU" dirty="0"/>
              <a:t> </a:t>
            </a:r>
            <a:r>
              <a:rPr lang="en-AU" dirty="0" err="1"/>
              <a:t>dolor</a:t>
            </a:r>
            <a:r>
              <a:rPr lang="en-AU" dirty="0"/>
              <a:t> sit </a:t>
            </a:r>
            <a:r>
              <a:rPr lang="en-AU" dirty="0" err="1"/>
              <a:t>amet</a:t>
            </a:r>
            <a:r>
              <a:rPr lang="en-AU" dirty="0"/>
              <a:t>, </a:t>
            </a:r>
            <a:r>
              <a:rPr lang="en-AU" dirty="0" err="1"/>
              <a:t>consectetur</a:t>
            </a:r>
            <a:r>
              <a:rPr lang="en-AU" dirty="0"/>
              <a:t> </a:t>
            </a:r>
            <a:r>
              <a:rPr lang="en-AU" dirty="0" err="1"/>
              <a:t>adipiscing</a:t>
            </a:r>
            <a:r>
              <a:rPr lang="en-AU" dirty="0"/>
              <a:t> </a:t>
            </a:r>
            <a:r>
              <a:rPr lang="en-AU" dirty="0" err="1"/>
              <a:t>elit</a:t>
            </a:r>
            <a:r>
              <a:rPr lang="en-AU" dirty="0"/>
              <a:t>. </a:t>
            </a:r>
            <a:r>
              <a:rPr lang="en-AU" dirty="0" err="1"/>
              <a:t>Praesent</a:t>
            </a:r>
            <a:r>
              <a:rPr lang="en-AU" dirty="0"/>
              <a:t> </a:t>
            </a:r>
            <a:r>
              <a:rPr lang="en-AU" dirty="0" err="1"/>
              <a:t>eget</a:t>
            </a:r>
            <a:r>
              <a:rPr lang="en-AU" dirty="0"/>
              <a:t> </a:t>
            </a:r>
            <a:r>
              <a:rPr lang="en-AU" dirty="0" err="1"/>
              <a:t>ipsum</a:t>
            </a:r>
            <a:r>
              <a:rPr lang="en-AU" dirty="0"/>
              <a:t> et </a:t>
            </a:r>
            <a:r>
              <a:rPr lang="en-AU" dirty="0" err="1"/>
              <a:t>ipsum</a:t>
            </a:r>
            <a:r>
              <a:rPr lang="en-AU" dirty="0"/>
              <a:t> </a:t>
            </a:r>
            <a:r>
              <a:rPr lang="en-AU" dirty="0" err="1"/>
              <a:t>iaculis</a:t>
            </a:r>
            <a:r>
              <a:rPr lang="en-AU" dirty="0"/>
              <a:t> </a:t>
            </a:r>
            <a:r>
              <a:rPr lang="en-AU" dirty="0" err="1"/>
              <a:t>vestibulum</a:t>
            </a:r>
            <a:r>
              <a:rPr lang="en-AU" dirty="0"/>
              <a:t> </a:t>
            </a:r>
            <a:r>
              <a:rPr lang="en-AU" dirty="0" err="1"/>
              <a:t>sed</a:t>
            </a:r>
            <a:r>
              <a:rPr lang="en-AU" dirty="0"/>
              <a:t> </a:t>
            </a:r>
            <a:r>
              <a:rPr lang="en-AU" dirty="0" err="1"/>
              <a:t>ut</a:t>
            </a:r>
            <a:r>
              <a:rPr lang="en-AU" dirty="0"/>
              <a:t> lacus.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496206" y="1704165"/>
            <a:ext cx="8206950" cy="28353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i="0" cap="all" baseline="0">
                <a:solidFill>
                  <a:srgbClr val="4D4D4F"/>
                </a:solidFill>
                <a:latin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Subhead here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496206" y="3246993"/>
            <a:ext cx="8206950" cy="985357"/>
          </a:xfrm>
        </p:spPr>
        <p:txBody>
          <a:bodyPr>
            <a:normAutofit/>
          </a:bodyPr>
          <a:lstStyle>
            <a:lvl1pPr marL="177800" indent="-177800">
              <a:defRPr sz="1200" b="0" i="0">
                <a:solidFill>
                  <a:srgbClr val="4D4D4F"/>
                </a:solidFill>
                <a:latin typeface="Georgia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err="1"/>
              <a:t>Lorem</a:t>
            </a:r>
            <a:r>
              <a:rPr lang="en-AU" dirty="0"/>
              <a:t> </a:t>
            </a:r>
            <a:r>
              <a:rPr lang="en-AU" dirty="0" err="1"/>
              <a:t>ipsum</a:t>
            </a:r>
            <a:r>
              <a:rPr lang="en-AU" dirty="0"/>
              <a:t> </a:t>
            </a:r>
            <a:r>
              <a:rPr lang="en-AU" dirty="0" err="1"/>
              <a:t>dolor</a:t>
            </a:r>
            <a:r>
              <a:rPr lang="en-AU" dirty="0"/>
              <a:t> sit </a:t>
            </a:r>
            <a:r>
              <a:rPr lang="en-AU" dirty="0" err="1"/>
              <a:t>amet</a:t>
            </a:r>
            <a:r>
              <a:rPr lang="en-AU" dirty="0"/>
              <a:t>, </a:t>
            </a:r>
            <a:r>
              <a:rPr lang="en-AU" dirty="0" err="1"/>
              <a:t>consectetur</a:t>
            </a:r>
            <a:r>
              <a:rPr lang="en-AU" dirty="0"/>
              <a:t> </a:t>
            </a:r>
            <a:r>
              <a:rPr lang="en-AU" dirty="0" err="1"/>
              <a:t>adipiscing</a:t>
            </a:r>
            <a:r>
              <a:rPr lang="en-AU" dirty="0"/>
              <a:t> </a:t>
            </a:r>
            <a:r>
              <a:rPr lang="en-AU" dirty="0" err="1"/>
              <a:t>elit</a:t>
            </a:r>
            <a:r>
              <a:rPr lang="en-AU" dirty="0"/>
              <a:t>. </a:t>
            </a:r>
            <a:r>
              <a:rPr lang="en-AU" dirty="0" err="1"/>
              <a:t>Praesent</a:t>
            </a:r>
            <a:r>
              <a:rPr lang="en-AU" dirty="0"/>
              <a:t> </a:t>
            </a:r>
            <a:r>
              <a:rPr lang="en-AU" dirty="0" err="1"/>
              <a:t>eget</a:t>
            </a:r>
            <a:r>
              <a:rPr lang="en-AU" dirty="0"/>
              <a:t> </a:t>
            </a:r>
            <a:r>
              <a:rPr lang="en-AU" dirty="0" err="1"/>
              <a:t>ipsum</a:t>
            </a:r>
            <a:r>
              <a:rPr lang="en-AU" dirty="0"/>
              <a:t> et </a:t>
            </a:r>
            <a:r>
              <a:rPr lang="en-AU" dirty="0" err="1"/>
              <a:t>ipsum</a:t>
            </a:r>
            <a:r>
              <a:rPr lang="en-AU" dirty="0"/>
              <a:t> </a:t>
            </a:r>
            <a:r>
              <a:rPr lang="en-AU" dirty="0" err="1"/>
              <a:t>iaculis</a:t>
            </a:r>
            <a:r>
              <a:rPr lang="en-AU" dirty="0"/>
              <a:t> </a:t>
            </a:r>
            <a:r>
              <a:rPr lang="en-AU" dirty="0" err="1"/>
              <a:t>vestibulum</a:t>
            </a:r>
            <a:r>
              <a:rPr lang="en-AU" dirty="0"/>
              <a:t> </a:t>
            </a:r>
            <a:r>
              <a:rPr lang="en-AU" dirty="0" err="1"/>
              <a:t>sed</a:t>
            </a:r>
            <a:r>
              <a:rPr lang="en-AU" dirty="0"/>
              <a:t> </a:t>
            </a:r>
            <a:r>
              <a:rPr lang="en-AU" dirty="0" err="1"/>
              <a:t>ut</a:t>
            </a:r>
            <a:r>
              <a:rPr lang="en-AU" dirty="0"/>
              <a:t> lacus.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496206" y="3009607"/>
            <a:ext cx="8206950" cy="28353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i="0" cap="all" baseline="0">
                <a:solidFill>
                  <a:srgbClr val="4D4D4F"/>
                </a:solidFill>
                <a:latin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Subhead here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96206" y="488289"/>
            <a:ext cx="8206950" cy="1197515"/>
          </a:xfr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1C2674"/>
                </a:solidFill>
                <a:latin typeface="Georgia"/>
              </a:defRPr>
            </a:lvl1pPr>
          </a:lstStyle>
          <a:p>
            <a:r>
              <a:rPr lang="en-AU" sz="2700" dirty="0"/>
              <a:t>Subtitle style here </a:t>
            </a:r>
            <a:r>
              <a:rPr lang="en-AU" sz="2700" dirty="0" err="1"/>
              <a:t>lorem</a:t>
            </a:r>
            <a:r>
              <a:rPr lang="en-AU" sz="2700" dirty="0"/>
              <a:t> </a:t>
            </a:r>
            <a:r>
              <a:rPr lang="en-AU" sz="2700" dirty="0" err="1"/>
              <a:t>ipsum</a:t>
            </a:r>
            <a:r>
              <a:rPr lang="en-AU" sz="2700" dirty="0"/>
              <a:t> long title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017554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M_PowerPoint_Slide_2_FF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61334" y="2325357"/>
            <a:ext cx="6567967" cy="1470025"/>
          </a:xfr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1C2674"/>
                </a:solidFill>
                <a:latin typeface="Georgia"/>
              </a:defRPr>
            </a:lvl1pPr>
          </a:lstStyle>
          <a:p>
            <a:r>
              <a:rPr lang="en-AU" dirty="0"/>
              <a:t>Divider title style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93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M_PowerPoint_DBLUE_FF-01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61334" y="2325357"/>
            <a:ext cx="6567967" cy="1470025"/>
          </a:xfr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FFFFFF"/>
                </a:solidFill>
                <a:latin typeface="Georgia"/>
              </a:defRPr>
            </a:lvl1pPr>
          </a:lstStyle>
          <a:p>
            <a:r>
              <a:rPr lang="en-AU" dirty="0"/>
              <a:t>Divider title style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69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2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M_PowerPoint_DBLUE_FF-01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61334" y="2325357"/>
            <a:ext cx="6567967" cy="1470025"/>
          </a:xfr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FFFFFF"/>
                </a:solidFill>
                <a:latin typeface="Georgia"/>
              </a:defRPr>
            </a:lvl1pPr>
          </a:lstStyle>
          <a:p>
            <a:r>
              <a:rPr lang="en-AU" dirty="0"/>
              <a:t>Divider title style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563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M_PowerPoint_LBLUE_FF-01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61334" y="2325357"/>
            <a:ext cx="6567967" cy="1470025"/>
          </a:xfr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FFFFFF"/>
                </a:solidFill>
                <a:latin typeface="Georgia"/>
              </a:defRPr>
            </a:lvl1pPr>
          </a:lstStyle>
          <a:p>
            <a:r>
              <a:rPr lang="en-AU" dirty="0"/>
              <a:t>Divider title style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266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E8C51-A2CE-4834-A78A-50AD607D711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59310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2A0CE61-4EF6-42C3-9743-F4E958ACE399}" type="datetimeFigureOut">
              <a:rPr lang="en-AU">
                <a:solidFill>
                  <a:prstClr val="black"/>
                </a:solidFill>
                <a:ea typeface="ＭＳ Ｐゴシック" pitchFamily="34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05/05/2020</a:t>
            </a:fld>
            <a:endParaRPr lang="en-AU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Arial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AU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FD78619-427F-448E-82A3-901E47D9A6ED}" type="slidenum">
              <a:rPr lang="en-AU" altLang="en-US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altLang="en-US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8044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1785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2" indent="0" algn="ctr">
              <a:buNone/>
              <a:defRPr/>
            </a:lvl2pPr>
            <a:lvl3pPr marL="914303" indent="0" algn="ctr">
              <a:buNone/>
              <a:defRPr/>
            </a:lvl3pPr>
            <a:lvl4pPr marL="1371455" indent="0" algn="ctr">
              <a:buNone/>
              <a:defRPr/>
            </a:lvl4pPr>
            <a:lvl5pPr marL="1828606" indent="0" algn="ctr">
              <a:buNone/>
              <a:defRPr/>
            </a:lvl5pPr>
            <a:lvl6pPr marL="2285758" indent="0" algn="ctr">
              <a:buNone/>
              <a:defRPr/>
            </a:lvl6pPr>
            <a:lvl7pPr marL="2742909" indent="0" algn="ctr">
              <a:buNone/>
              <a:defRPr/>
            </a:lvl7pPr>
            <a:lvl8pPr marL="3200061" indent="0" algn="ctr">
              <a:buNone/>
              <a:defRPr/>
            </a:lvl8pPr>
            <a:lvl9pPr marL="365721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83BD7-5876-4C6E-A4B7-7A19DF3B9776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7882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2969C-1AB7-41A6-81D3-9278A2A38BA1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97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2" indent="0">
              <a:buNone/>
              <a:defRPr sz="1800"/>
            </a:lvl2pPr>
            <a:lvl3pPr marL="914303" indent="0">
              <a:buNone/>
              <a:defRPr sz="1600"/>
            </a:lvl3pPr>
            <a:lvl4pPr marL="1371455" indent="0">
              <a:buNone/>
              <a:defRPr sz="1400"/>
            </a:lvl4pPr>
            <a:lvl5pPr marL="1828606" indent="0">
              <a:buNone/>
              <a:defRPr sz="1400"/>
            </a:lvl5pPr>
            <a:lvl6pPr marL="2285758" indent="0">
              <a:buNone/>
              <a:defRPr sz="1400"/>
            </a:lvl6pPr>
            <a:lvl7pPr marL="2742909" indent="0">
              <a:buNone/>
              <a:defRPr sz="1400"/>
            </a:lvl7pPr>
            <a:lvl8pPr marL="3200061" indent="0">
              <a:buNone/>
              <a:defRPr sz="1400"/>
            </a:lvl8pPr>
            <a:lvl9pPr marL="365721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5E4DA-643F-4DF2-9BC5-BCF1446F177F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358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M_PowerPoint_Slide_2_FF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61334" y="2325357"/>
            <a:ext cx="6567967" cy="1470025"/>
          </a:xfr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1C2674"/>
                </a:solidFill>
                <a:latin typeface="Georgia"/>
              </a:defRPr>
            </a:lvl1pPr>
          </a:lstStyle>
          <a:p>
            <a:r>
              <a:rPr lang="en-AU" dirty="0"/>
              <a:t>Divider title style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6622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C0C68-27A1-4F0C-BBA1-1FEC80B023C3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12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7A947-A054-4295-878B-13BA2C6D8BBE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8518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41574-F846-492D-B18B-220C0C82812F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66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7D863-AB56-4C19-BAA5-321618C12E82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63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8A143-40AC-4317-BB2E-E44512D62A0D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8425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2" indent="0">
              <a:buNone/>
              <a:defRPr sz="2800"/>
            </a:lvl2pPr>
            <a:lvl3pPr marL="914303" indent="0">
              <a:buNone/>
              <a:defRPr sz="2400"/>
            </a:lvl3pPr>
            <a:lvl4pPr marL="1371455" indent="0">
              <a:buNone/>
              <a:defRPr sz="2000"/>
            </a:lvl4pPr>
            <a:lvl5pPr marL="1828606" indent="0">
              <a:buNone/>
              <a:defRPr sz="2000"/>
            </a:lvl5pPr>
            <a:lvl6pPr marL="2285758" indent="0">
              <a:buNone/>
              <a:defRPr sz="2000"/>
            </a:lvl6pPr>
            <a:lvl7pPr marL="2742909" indent="0">
              <a:buNone/>
              <a:defRPr sz="2000"/>
            </a:lvl7pPr>
            <a:lvl8pPr marL="3200061" indent="0">
              <a:buNone/>
              <a:defRPr sz="2000"/>
            </a:lvl8pPr>
            <a:lvl9pPr marL="3657212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376B3-93B6-4C2F-BAAF-1FBD02EC70C3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2968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36257-0B95-4218-9198-443CF5A735A7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0904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5760D-3F9D-4368-A227-9996E098040D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3577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453B7BA8-44B1-4DC3-BD91-A149473A5265}" type="datetimeFigureOut">
              <a:rPr lang="en-AU" smtClean="0">
                <a:solidFill>
                  <a:prstClr val="black"/>
                </a:solidFill>
              </a:rPr>
              <a:pPr defTabSz="914400"/>
              <a:t>05/05/2020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99A2B38-D3C3-4850-BF96-A392E5090A2D}" type="slidenum">
              <a:rPr lang="en-AU" smtClean="0">
                <a:solidFill>
                  <a:prstClr val="black"/>
                </a:solidFill>
              </a:rPr>
              <a:pPr defTabSz="914400"/>
              <a:t>‹#›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3664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3FC2390-A129-428A-A2B7-EBF25175650E}" type="datetimeFigureOut">
              <a:rPr lang="en-US" smtClean="0">
                <a:solidFill>
                  <a:prstClr val="black"/>
                </a:solidFill>
              </a:rPr>
              <a:pPr defTabSz="914400"/>
              <a:t>5/5/2020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66AEA6A-D670-434A-AB2D-E6C95A4D959D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149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M_PowerPoint_GREY_FF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61334" y="2325357"/>
            <a:ext cx="6567967" cy="1470025"/>
          </a:xfr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FFFFFF"/>
                </a:solidFill>
                <a:latin typeface="Georgia"/>
              </a:defRPr>
            </a:lvl1pPr>
          </a:lstStyle>
          <a:p>
            <a:r>
              <a:rPr lang="en-AU" dirty="0"/>
              <a:t>Divider title style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363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3B7BA8-44B1-4DC3-BD91-A149473A5265}" type="datetimeFigureOut">
              <a:rPr lang="en-AU" smtClean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05/05/2020</a:t>
            </a:fld>
            <a:endParaRPr lang="en-AU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9A2B38-D3C3-4850-BF96-A392E5090A2D}" type="slidenum">
              <a:rPr lang="en-AU" smtClean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81148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ABAE46-1D42-450A-9CE6-80781AD34FF6}" type="datetimeFigureOut">
              <a:rPr lang="en-AU" alt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05/05/2020</a:t>
            </a:fld>
            <a:endParaRPr lang="en-AU" altLang="en-US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955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F3A21B-65D7-44DB-BBE0-2EC927D00944}" type="slidenum">
              <a:rPr lang="en-AU" alt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altLang="en-US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63984" y="5999024"/>
            <a:ext cx="8451542" cy="8589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257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02696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M_PowerPoint_Slide_2_FF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61334" y="2325357"/>
            <a:ext cx="6567967" cy="147002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1C2674"/>
                </a:solidFill>
                <a:latin typeface="Georgia"/>
              </a:defRPr>
            </a:lvl1pPr>
          </a:lstStyle>
          <a:p>
            <a:r>
              <a:rPr lang="en-AU" dirty="0" smtClean="0"/>
              <a:t>Divider title style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8932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3B7BA8-44B1-4DC3-BD91-A149473A5265}" type="datetimeFigureOut">
              <a:rPr lang="en-AU" smtClean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05/05/2020</a:t>
            </a:fld>
            <a:endParaRPr lang="en-AU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9A2B38-D3C3-4850-BF96-A392E5090A2D}" type="slidenum">
              <a:rPr lang="en-AU" smtClean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84520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ABAE46-1D42-450A-9CE6-80781AD34FF6}" type="datetimeFigureOut">
              <a:rPr lang="en-AU" alt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05/05/2020</a:t>
            </a:fld>
            <a:endParaRPr lang="en-AU" altLang="en-US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955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F3A21B-65D7-44DB-BBE0-2EC927D00944}" type="slidenum">
              <a:rPr lang="en-AU" alt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altLang="en-US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63984" y="5999024"/>
            <a:ext cx="8451542" cy="8589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3103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85503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M_PowerPoint_Slide_2_FF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61334" y="2325357"/>
            <a:ext cx="6567967" cy="147002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1C2674"/>
                </a:solidFill>
                <a:latin typeface="Georgia"/>
              </a:defRPr>
            </a:lvl1pPr>
          </a:lstStyle>
          <a:p>
            <a:r>
              <a:rPr lang="en-AU" dirty="0" smtClean="0"/>
              <a:t>Divider title style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8339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83BD7-5876-4C6E-A4B7-7A19DF3B9776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0609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2969C-1AB7-41A6-81D3-9278A2A38BA1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334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DAA05D-BC91-4492-80D5-C434C5C85AF2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0760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5E4DA-643F-4DF2-9BC5-BCF1446F177F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0370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C0C68-27A1-4F0C-BBA1-1FEC80B023C3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308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7A947-A054-4295-878B-13BA2C6D8BBE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914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41574-F846-492D-B18B-220C0C82812F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9548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7D863-AB56-4C19-BAA5-321618C12E82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6447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8A143-40AC-4317-BB2E-E44512D62A0D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0997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376B3-93B6-4C2F-BAAF-1FBD02EC70C3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0003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36257-0B95-4218-9198-443CF5A735A7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3193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5760D-3F9D-4368-A227-9996E098040D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6336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M_PowerPoint_Slide_2_FF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61334" y="2325357"/>
            <a:ext cx="6567967" cy="1470025"/>
          </a:xfr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1C2674"/>
                </a:solidFill>
                <a:latin typeface="Georgia"/>
              </a:defRPr>
            </a:lvl1pPr>
          </a:lstStyle>
          <a:p>
            <a:r>
              <a:rPr lang="en-AU" dirty="0" smtClean="0"/>
              <a:t>Divider title style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008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354AA6-0B40-4555-8950-30BB3FF298AB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2549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M_PowerPoint_DBLUE_FF-01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61334" y="2325357"/>
            <a:ext cx="6567967" cy="1470025"/>
          </a:xfr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FFFFFF"/>
                </a:solidFill>
                <a:latin typeface="Georgia"/>
              </a:defRPr>
            </a:lvl1pPr>
          </a:lstStyle>
          <a:p>
            <a:r>
              <a:rPr lang="en-AU" dirty="0" smtClean="0"/>
              <a:t>Divider title style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82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83BD7-5876-4C6E-A4B7-7A19DF3B9776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4057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2969C-1AB7-41A6-81D3-9278A2A38BA1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4741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5E4DA-643F-4DF2-9BC5-BCF1446F177F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228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C0C68-27A1-4F0C-BBA1-1FEC80B023C3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9204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7A947-A054-4295-878B-13BA2C6D8BBE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2321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41574-F846-492D-B18B-220C0C82812F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1944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7D863-AB56-4C19-BAA5-321618C12E82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7761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8A143-40AC-4317-BB2E-E44512D62A0D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0590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376B3-93B6-4C2F-BAAF-1FBD02EC70C3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244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1C6AB-B116-4870-BCC3-49D9C25AD04E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5396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36257-0B95-4218-9198-443CF5A735A7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4780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5760D-3F9D-4368-A227-9996E098040D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144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M_PowerPoint_Slide_2_FF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61334" y="2325357"/>
            <a:ext cx="6567967" cy="1470025"/>
          </a:xfr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1C2674"/>
                </a:solidFill>
                <a:latin typeface="Georgia"/>
              </a:defRPr>
            </a:lvl1pPr>
          </a:lstStyle>
          <a:p>
            <a:r>
              <a:rPr lang="en-AU" dirty="0" smtClean="0"/>
              <a:t>Divider title style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5716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M_PowerPoint_DBLUE_FF-01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61334" y="2325357"/>
            <a:ext cx="6567967" cy="1470025"/>
          </a:xfr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FFFFFF"/>
                </a:solidFill>
                <a:latin typeface="Georgia"/>
              </a:defRPr>
            </a:lvl1pPr>
          </a:lstStyle>
          <a:p>
            <a:r>
              <a:rPr lang="en-AU" dirty="0" smtClean="0"/>
              <a:t>Divider title style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83BD7-5876-4C6E-A4B7-7A19DF3B9776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9899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2969C-1AB7-41A6-81D3-9278A2A38BA1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0509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5E4DA-643F-4DF2-9BC5-BCF1446F177F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6957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C0C68-27A1-4F0C-BBA1-1FEC80B023C3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5180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7A947-A054-4295-878B-13BA2C6D8BBE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1261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41574-F846-492D-B18B-220C0C82812F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409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513240-DE96-4DA6-8FED-1D80C897997E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981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7D863-AB56-4C19-BAA5-321618C12E82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5417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8A143-40AC-4317-BB2E-E44512D62A0D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340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376B3-93B6-4C2F-BAAF-1FBD02EC70C3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4056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36257-0B95-4218-9198-443CF5A735A7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3474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5760D-3F9D-4368-A227-9996E098040D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7264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M_PowerPoint_Slide_2_FF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61334" y="2325357"/>
            <a:ext cx="6567967" cy="1470025"/>
          </a:xfr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1C2674"/>
                </a:solidFill>
                <a:latin typeface="Georgia"/>
              </a:defRPr>
            </a:lvl1pPr>
          </a:lstStyle>
          <a:p>
            <a:r>
              <a:rPr lang="en-AU" dirty="0" smtClean="0"/>
              <a:t>Divider title style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1570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M_PowerPoint_DBLUE_FF-01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61334" y="2325357"/>
            <a:ext cx="6567967" cy="1470025"/>
          </a:xfr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FFFFFF"/>
                </a:solidFill>
                <a:latin typeface="Georgia"/>
              </a:defRPr>
            </a:lvl1pPr>
          </a:lstStyle>
          <a:p>
            <a:r>
              <a:rPr lang="en-AU" dirty="0" smtClean="0"/>
              <a:t>Divider title style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83BD7-5876-4C6E-A4B7-7A19DF3B9776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2539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2969C-1AB7-41A6-81D3-9278A2A38BA1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2332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5E4DA-643F-4DF2-9BC5-BCF1446F177F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453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A81D32-9127-4137-BFE6-3BAFE02D268A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1203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C0C68-27A1-4F0C-BBA1-1FEC80B023C3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14866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7A947-A054-4295-878B-13BA2C6D8BBE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4548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41574-F846-492D-B18B-220C0C82812F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8857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7D863-AB56-4C19-BAA5-321618C12E82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46149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8A143-40AC-4317-BB2E-E44512D62A0D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2393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376B3-93B6-4C2F-BAAF-1FBD02EC70C3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54636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36257-0B95-4218-9198-443CF5A735A7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0658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5760D-3F9D-4368-A227-9996E098040D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8973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/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M_PowerPoint_Slide_2_FF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6206" y="1941551"/>
            <a:ext cx="8206950" cy="985357"/>
          </a:xfrm>
        </p:spPr>
        <p:txBody>
          <a:bodyPr>
            <a:normAutofit/>
          </a:bodyPr>
          <a:lstStyle>
            <a:lvl1pPr marL="177800" indent="-177800">
              <a:defRPr sz="1200" b="0" i="0">
                <a:solidFill>
                  <a:srgbClr val="4D4D4F"/>
                </a:solidFill>
                <a:latin typeface="Georgia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err="1" smtClean="0"/>
              <a:t>Lorem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</a:t>
            </a:r>
            <a:r>
              <a:rPr lang="en-AU" dirty="0" smtClean="0"/>
              <a:t> sit </a:t>
            </a:r>
            <a:r>
              <a:rPr lang="en-AU" dirty="0" err="1" smtClean="0"/>
              <a:t>amet</a:t>
            </a:r>
            <a:r>
              <a:rPr lang="en-AU" dirty="0" smtClean="0"/>
              <a:t>, </a:t>
            </a:r>
            <a:r>
              <a:rPr lang="en-AU" dirty="0" err="1" smtClean="0"/>
              <a:t>consectetur</a:t>
            </a:r>
            <a:r>
              <a:rPr lang="en-AU" dirty="0" smtClean="0"/>
              <a:t> </a:t>
            </a:r>
            <a:r>
              <a:rPr lang="en-AU" dirty="0" err="1" smtClean="0"/>
              <a:t>adipiscing</a:t>
            </a:r>
            <a:r>
              <a:rPr lang="en-AU" dirty="0" smtClean="0"/>
              <a:t> </a:t>
            </a:r>
            <a:r>
              <a:rPr lang="en-AU" dirty="0" err="1" smtClean="0"/>
              <a:t>elit</a:t>
            </a:r>
            <a:r>
              <a:rPr lang="en-AU" dirty="0" smtClean="0"/>
              <a:t>. </a:t>
            </a:r>
            <a:r>
              <a:rPr lang="en-AU" dirty="0" err="1" smtClean="0"/>
              <a:t>Praesent</a:t>
            </a:r>
            <a:r>
              <a:rPr lang="en-AU" dirty="0" smtClean="0"/>
              <a:t> </a:t>
            </a:r>
            <a:r>
              <a:rPr lang="en-AU" dirty="0" err="1" smtClean="0"/>
              <a:t>eget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et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iaculis</a:t>
            </a:r>
            <a:r>
              <a:rPr lang="en-AU" dirty="0" smtClean="0"/>
              <a:t> </a:t>
            </a:r>
            <a:r>
              <a:rPr lang="en-AU" dirty="0" err="1" smtClean="0"/>
              <a:t>vestibulum</a:t>
            </a:r>
            <a:r>
              <a:rPr lang="en-AU" dirty="0" smtClean="0"/>
              <a:t> </a:t>
            </a:r>
            <a:r>
              <a:rPr lang="en-AU" dirty="0" err="1" smtClean="0"/>
              <a:t>sed</a:t>
            </a:r>
            <a:r>
              <a:rPr lang="en-AU" dirty="0" smtClean="0"/>
              <a:t> </a:t>
            </a:r>
            <a:r>
              <a:rPr lang="en-AU" dirty="0" err="1" smtClean="0"/>
              <a:t>ut</a:t>
            </a:r>
            <a:r>
              <a:rPr lang="en-AU" dirty="0" smtClean="0"/>
              <a:t> lacus.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496206" y="1704165"/>
            <a:ext cx="8206950" cy="28353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i="0" cap="all" baseline="0">
                <a:solidFill>
                  <a:srgbClr val="4D4D4F"/>
                </a:solidFill>
                <a:latin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Subhead here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496206" y="3246993"/>
            <a:ext cx="8206950" cy="985357"/>
          </a:xfrm>
        </p:spPr>
        <p:txBody>
          <a:bodyPr>
            <a:normAutofit/>
          </a:bodyPr>
          <a:lstStyle>
            <a:lvl1pPr marL="177800" indent="-177800">
              <a:defRPr sz="1200" b="0" i="0">
                <a:solidFill>
                  <a:srgbClr val="4D4D4F"/>
                </a:solidFill>
                <a:latin typeface="Georgia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err="1" smtClean="0"/>
              <a:t>Lorem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</a:t>
            </a:r>
            <a:r>
              <a:rPr lang="en-AU" dirty="0" smtClean="0"/>
              <a:t> sit </a:t>
            </a:r>
            <a:r>
              <a:rPr lang="en-AU" dirty="0" err="1" smtClean="0"/>
              <a:t>amet</a:t>
            </a:r>
            <a:r>
              <a:rPr lang="en-AU" dirty="0" smtClean="0"/>
              <a:t>, </a:t>
            </a:r>
            <a:r>
              <a:rPr lang="en-AU" dirty="0" err="1" smtClean="0"/>
              <a:t>consectetur</a:t>
            </a:r>
            <a:r>
              <a:rPr lang="en-AU" dirty="0" smtClean="0"/>
              <a:t> </a:t>
            </a:r>
            <a:r>
              <a:rPr lang="en-AU" dirty="0" err="1" smtClean="0"/>
              <a:t>adipiscing</a:t>
            </a:r>
            <a:r>
              <a:rPr lang="en-AU" dirty="0" smtClean="0"/>
              <a:t> </a:t>
            </a:r>
            <a:r>
              <a:rPr lang="en-AU" dirty="0" err="1" smtClean="0"/>
              <a:t>elit</a:t>
            </a:r>
            <a:r>
              <a:rPr lang="en-AU" dirty="0" smtClean="0"/>
              <a:t>. </a:t>
            </a:r>
            <a:r>
              <a:rPr lang="en-AU" dirty="0" err="1" smtClean="0"/>
              <a:t>Praesent</a:t>
            </a:r>
            <a:r>
              <a:rPr lang="en-AU" dirty="0" smtClean="0"/>
              <a:t> </a:t>
            </a:r>
            <a:r>
              <a:rPr lang="en-AU" dirty="0" err="1" smtClean="0"/>
              <a:t>eget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et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iaculis</a:t>
            </a:r>
            <a:r>
              <a:rPr lang="en-AU" dirty="0" smtClean="0"/>
              <a:t> </a:t>
            </a:r>
            <a:r>
              <a:rPr lang="en-AU" dirty="0" err="1" smtClean="0"/>
              <a:t>vestibulum</a:t>
            </a:r>
            <a:r>
              <a:rPr lang="en-AU" dirty="0" smtClean="0"/>
              <a:t> </a:t>
            </a:r>
            <a:r>
              <a:rPr lang="en-AU" dirty="0" err="1" smtClean="0"/>
              <a:t>sed</a:t>
            </a:r>
            <a:r>
              <a:rPr lang="en-AU" dirty="0" smtClean="0"/>
              <a:t> </a:t>
            </a:r>
            <a:r>
              <a:rPr lang="en-AU" dirty="0" err="1" smtClean="0"/>
              <a:t>ut</a:t>
            </a:r>
            <a:r>
              <a:rPr lang="en-AU" dirty="0" smtClean="0"/>
              <a:t> lacus.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496206" y="3009607"/>
            <a:ext cx="8206950" cy="28353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i="0" cap="all" baseline="0">
                <a:solidFill>
                  <a:srgbClr val="4D4D4F"/>
                </a:solidFill>
                <a:latin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Subhead here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96206" y="488289"/>
            <a:ext cx="8206950" cy="1197515"/>
          </a:xfr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1C2674"/>
                </a:solidFill>
                <a:latin typeface="Georgia"/>
              </a:defRPr>
            </a:lvl1pPr>
          </a:lstStyle>
          <a:p>
            <a:r>
              <a:rPr lang="en-AU" sz="2700" dirty="0" smtClean="0"/>
              <a:t>Subtitle style here </a:t>
            </a:r>
            <a:r>
              <a:rPr lang="en-AU" sz="2700" dirty="0" err="1" smtClean="0"/>
              <a:t>lorem</a:t>
            </a:r>
            <a:r>
              <a:rPr lang="en-AU" sz="2700" dirty="0" smtClean="0"/>
              <a:t> </a:t>
            </a:r>
            <a:r>
              <a:rPr lang="en-AU" sz="2700" dirty="0" err="1" smtClean="0"/>
              <a:t>ipsum</a:t>
            </a:r>
            <a:r>
              <a:rPr lang="en-AU" sz="2700" dirty="0" smtClean="0"/>
              <a:t> long title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5488948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M_PowerPoint_Slide_2_FF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61334" y="2325357"/>
            <a:ext cx="6567967" cy="1470025"/>
          </a:xfr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1C2674"/>
                </a:solidFill>
                <a:latin typeface="Georgia"/>
              </a:defRPr>
            </a:lvl1pPr>
          </a:lstStyle>
          <a:p>
            <a:r>
              <a:rPr lang="en-AU" dirty="0" smtClean="0"/>
              <a:t>Divider title style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27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117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5" Type="http://schemas.openxmlformats.org/officeDocument/2006/relationships/theme" Target="../theme/theme15.xml"/><Relationship Id="rId4" Type="http://schemas.openxmlformats.org/officeDocument/2006/relationships/slideLayout" Target="../slideLayouts/slideLayout12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7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4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7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4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83625-8C55-C740-A87C-59FE31A1F1E8}" type="datetimeFigureOut">
              <a:rPr lang="en-US" smtClean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76542-2166-654F-B5E8-5CCCBC4351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68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 defTabSz="914400"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 defTabSz="914400"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ea typeface="ＭＳ Ｐゴシック" pitchFamily="1" charset="-128"/>
                <a:cs typeface="+mn-cs"/>
              </a:defRPr>
            </a:lvl1pPr>
          </a:lstStyle>
          <a:p>
            <a:pPr defTabSz="914400">
              <a:defRPr/>
            </a:pPr>
            <a:fld id="{19C6F5A9-DBA6-4C24-AE00-1D4CAF12127B}" type="slidenum">
              <a:rPr lang="en-AU">
                <a:solidFill>
                  <a:srgbClr val="000000"/>
                </a:solidFill>
              </a:rPr>
              <a:pPr defTabSz="914400"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  <p:pic>
        <p:nvPicPr>
          <p:cNvPr id="13319" name="Picture 8" descr="MH0003_PowerpointTemplate_MH_pg2.pdf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400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1" r:id="rId12"/>
    <p:sldLayoutId id="214748381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1" charset="-128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1" charset="-128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1" charset="-128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 defTabSz="914400"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 defTabSz="914400"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ea typeface="ＭＳ Ｐゴシック" pitchFamily="1" charset="-128"/>
                <a:cs typeface="+mn-cs"/>
              </a:defRPr>
            </a:lvl1pPr>
          </a:lstStyle>
          <a:p>
            <a:pPr defTabSz="914400">
              <a:defRPr/>
            </a:pPr>
            <a:fld id="{19C6F5A9-DBA6-4C24-AE00-1D4CAF12127B}" type="slidenum">
              <a:rPr lang="en-AU">
                <a:solidFill>
                  <a:srgbClr val="000000"/>
                </a:solidFill>
              </a:rPr>
              <a:pPr defTabSz="914400"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  <p:pic>
        <p:nvPicPr>
          <p:cNvPr id="13319" name="Picture 8" descr="MH0003_PowerpointTemplate_MH_pg2.pdf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389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6" r:id="rId12"/>
    <p:sldLayoutId id="2147483827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1" charset="-128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1" charset="-128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1" charset="-128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 defTabSz="914400"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 defTabSz="914400"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ea typeface="ＭＳ Ｐゴシック" pitchFamily="1" charset="-128"/>
                <a:cs typeface="+mn-cs"/>
              </a:defRPr>
            </a:lvl1pPr>
          </a:lstStyle>
          <a:p>
            <a:pPr defTabSz="914400">
              <a:defRPr/>
            </a:pPr>
            <a:fld id="{19C6F5A9-DBA6-4C24-AE00-1D4CAF12127B}" type="slidenum">
              <a:rPr lang="en-AU">
                <a:solidFill>
                  <a:srgbClr val="000000"/>
                </a:solidFill>
              </a:rPr>
              <a:pPr defTabSz="914400"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  <p:pic>
        <p:nvPicPr>
          <p:cNvPr id="13319" name="Picture 8" descr="MH0003_PowerpointTemplate_MH_pg2.pdf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119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1" charset="-128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1" charset="-128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1" charset="-128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 defTabSz="914400"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 defTabSz="914400"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ea typeface="ＭＳ Ｐゴシック" pitchFamily="1" charset="-128"/>
                <a:cs typeface="+mn-cs"/>
              </a:defRPr>
            </a:lvl1pPr>
          </a:lstStyle>
          <a:p>
            <a:pPr defTabSz="914400">
              <a:defRPr/>
            </a:pPr>
            <a:fld id="{19C6F5A9-DBA6-4C24-AE00-1D4CAF12127B}" type="slidenum">
              <a:rPr lang="en-AU">
                <a:solidFill>
                  <a:srgbClr val="000000"/>
                </a:solidFill>
              </a:rPr>
              <a:pPr defTabSz="914400"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  <p:pic>
        <p:nvPicPr>
          <p:cNvPr id="13319" name="Picture 8" descr="MH0003_PowerpointTemplate_MH_pg2.pdf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473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6" r:id="rId12"/>
    <p:sldLayoutId id="2147483857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1" charset="-128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1" charset="-128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1" charset="-128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83625-8C55-C740-A87C-59FE31A1F1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76542-2166-654F-B5E8-5CCCBC43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34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83625-8C55-C740-A87C-59FE31A1F1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76542-2166-654F-B5E8-5CCCBC43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4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498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A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8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A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8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7B6415FF-4067-470C-82A1-D20A7846E779}" type="slidenum">
              <a:rPr lang="en-AU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5" name="Picture 8" descr="MH0003_PowerpointTemplate_MH_pg2.pdf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21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83625-8C55-C740-A87C-59FE31A1F1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76542-2166-654F-B5E8-5CCCBC43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32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" t="37390" r="77597" b="27893"/>
          <a:stretch>
            <a:fillRect/>
          </a:stretch>
        </p:blipFill>
        <p:spPr bwMode="auto">
          <a:xfrm>
            <a:off x="287338" y="6180138"/>
            <a:ext cx="8858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206375" y="6180138"/>
            <a:ext cx="8480425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6516688"/>
            <a:ext cx="146685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54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6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ea typeface="ＭＳ Ｐゴシック" pitchFamily="1" charset="-128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9C6F5A9-DBA6-4C24-AE00-1D4CAF12127B}" type="slidenum">
              <a:rPr lang="en-AU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  <p:pic>
        <p:nvPicPr>
          <p:cNvPr id="13319" name="Picture 8" descr="MH0003_PowerpointTemplate_MH_pg2.pd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585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5pPr>
      <a:lvl6pPr marL="45715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</a:defRPr>
      </a:lvl6pPr>
      <a:lvl7pPr marL="91430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</a:defRPr>
      </a:lvl7pPr>
      <a:lvl8pPr marL="137145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</a:defRPr>
      </a:lvl8pPr>
      <a:lvl9pPr marL="182860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</a:defRPr>
      </a:lvl9pPr>
    </p:titleStyle>
    <p:bodyStyle>
      <a:lvl1pPr marL="342864" indent="-342864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42871" indent="-28572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1" charset="-128"/>
          <a:cs typeface="ＭＳ Ｐゴシック"/>
        </a:defRPr>
      </a:lvl2pPr>
      <a:lvl3pPr marL="1142879" indent="-228576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1" charset="-128"/>
          <a:cs typeface="ＭＳ Ｐゴシック"/>
        </a:defRPr>
      </a:lvl3pPr>
      <a:lvl4pPr marL="1600030" indent="-228576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1" charset="-128"/>
          <a:cs typeface="ＭＳ Ｐゴシック"/>
        </a:defRPr>
      </a:lvl4pPr>
      <a:lvl5pPr marL="2057182" indent="-22857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  <a:cs typeface="ＭＳ Ｐゴシック"/>
        </a:defRPr>
      </a:lvl5pPr>
      <a:lvl6pPr marL="2514333" indent="-22857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6pPr>
      <a:lvl7pPr marL="2971485" indent="-22857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7pPr>
      <a:lvl8pPr marL="3428637" indent="-22857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8pPr>
      <a:lvl9pPr marL="3885788" indent="-22857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" t="37390" r="77597" b="27893"/>
          <a:stretch/>
        </p:blipFill>
        <p:spPr bwMode="auto">
          <a:xfrm>
            <a:off x="287672" y="6179769"/>
            <a:ext cx="884972" cy="574992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9" name="Straight Connector 8"/>
          <p:cNvCxnSpPr/>
          <p:nvPr/>
        </p:nvCxnSpPr>
        <p:spPr>
          <a:xfrm>
            <a:off x="205784" y="6179769"/>
            <a:ext cx="8481016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307" y="6516879"/>
            <a:ext cx="1466491" cy="1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" t="37390" r="77597" b="27893"/>
          <a:stretch/>
        </p:blipFill>
        <p:spPr bwMode="auto">
          <a:xfrm>
            <a:off x="287672" y="6179769"/>
            <a:ext cx="884972" cy="574992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9" name="Straight Connector 8"/>
          <p:cNvCxnSpPr/>
          <p:nvPr/>
        </p:nvCxnSpPr>
        <p:spPr>
          <a:xfrm>
            <a:off x="205784" y="6179769"/>
            <a:ext cx="8481016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307" y="6516879"/>
            <a:ext cx="1466491" cy="1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5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" t="37390" r="77597" b="27893"/>
          <a:stretch/>
        </p:blipFill>
        <p:spPr bwMode="auto">
          <a:xfrm>
            <a:off x="287672" y="6179769"/>
            <a:ext cx="884972" cy="574992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9" name="Straight Connector 8"/>
          <p:cNvCxnSpPr/>
          <p:nvPr/>
        </p:nvCxnSpPr>
        <p:spPr>
          <a:xfrm>
            <a:off x="205784" y="6179769"/>
            <a:ext cx="8481016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307" y="6516879"/>
            <a:ext cx="1466491" cy="1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 defTabSz="914400"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 defTabSz="914400"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ea typeface="ＭＳ Ｐゴシック" pitchFamily="1" charset="-128"/>
                <a:cs typeface="+mn-cs"/>
              </a:defRPr>
            </a:lvl1pPr>
          </a:lstStyle>
          <a:p>
            <a:pPr defTabSz="914400">
              <a:defRPr/>
            </a:pPr>
            <a:fld id="{19C6F5A9-DBA6-4C24-AE00-1D4CAF12127B}" type="slidenum">
              <a:rPr lang="en-AU">
                <a:solidFill>
                  <a:srgbClr val="000000"/>
                </a:solidFill>
              </a:rPr>
              <a:pPr defTabSz="914400"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  <p:pic>
        <p:nvPicPr>
          <p:cNvPr id="13319" name="Picture 8" descr="MH0003_PowerpointTemplate_MH_pg2.pdf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647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6" r:id="rId12"/>
    <p:sldLayoutId id="2147483797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1" charset="-128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1" charset="-128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1" charset="-128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897" y="2052556"/>
            <a:ext cx="8489817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Strategic and Operational Planning in a health service</a:t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/>
              <a:t>KPIs</a:t>
            </a:r>
            <a:br>
              <a:rPr lang="en-US" sz="3200" b="1" dirty="0" smtClean="0"/>
            </a:br>
            <a:r>
              <a:rPr lang="en-US" sz="3200" b="1" dirty="0" smtClean="0"/>
              <a:t>Role of Chief Executive</a:t>
            </a:r>
            <a:br>
              <a:rPr lang="en-US" sz="3200" b="1" dirty="0" smtClean="0"/>
            </a:br>
            <a:r>
              <a:rPr lang="en-US" sz="3200" b="1" dirty="0" smtClean="0"/>
              <a:t>Risk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2000" b="1" dirty="0"/>
              <a:t/>
            </a:r>
            <a:br>
              <a:rPr lang="en-US" sz="2000" b="1" dirty="0"/>
            </a:b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0225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1C2674"/>
                </a:solidFill>
                <a:latin typeface="Georgia" panose="02040502050405020303" pitchFamily="18" charset="0"/>
              </a:rPr>
              <a:t>Realising</a:t>
            </a:r>
            <a:r>
              <a:rPr lang="en-US" b="1" dirty="0" smtClean="0">
                <a:solidFill>
                  <a:srgbClr val="1C2674"/>
                </a:solidFill>
                <a:latin typeface="Georgia" panose="02040502050405020303" pitchFamily="18" charset="0"/>
              </a:rPr>
              <a:t> the potential of the MBP</a:t>
            </a:r>
          </a:p>
          <a:p>
            <a:r>
              <a:rPr lang="en-US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Delivery of care across the 4 Parkville Health Services</a:t>
            </a:r>
          </a:p>
          <a:p>
            <a:pPr marL="0" indent="0">
              <a:buNone/>
            </a:pPr>
            <a:endParaRPr lang="en-US" sz="2000" dirty="0" smtClean="0">
              <a:solidFill>
                <a:srgbClr val="1C2674"/>
              </a:solidFill>
              <a:latin typeface="Georgia" panose="02040502050405020303" pitchFamily="18" charset="0"/>
            </a:endParaRPr>
          </a:p>
          <a:p>
            <a:r>
              <a:rPr lang="en-US" sz="2000" dirty="0" err="1" smtClean="0">
                <a:solidFill>
                  <a:srgbClr val="1C2674"/>
                </a:solidFill>
                <a:latin typeface="Georgia" panose="02040502050405020303" pitchFamily="18" charset="0"/>
              </a:rPr>
              <a:t>Optimising</a:t>
            </a:r>
            <a:r>
              <a:rPr lang="en-US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 research opportunities across the MRIs and University of Melbourne</a:t>
            </a:r>
            <a:endParaRPr lang="en-US" sz="2000" dirty="0">
              <a:solidFill>
                <a:srgbClr val="1C2674"/>
              </a:solidFill>
              <a:latin typeface="Georgia" panose="02040502050405020303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259080"/>
            <a:ext cx="1266835" cy="1341120"/>
          </a:xfrm>
          <a:prstGeom prst="roundRect">
            <a:avLst>
              <a:gd name="adj" fmla="val 10000"/>
            </a:avLst>
          </a:prstGeom>
          <a:blipFill rotWithShape="1">
            <a:blip r:embed="rId2"/>
            <a:stretch>
              <a:fillRect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25164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4294967295"/>
          </p:nvPr>
        </p:nvSpPr>
        <p:spPr>
          <a:xfrm>
            <a:off x="400050" y="131445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1C2674"/>
                </a:solidFill>
                <a:latin typeface="Georgia" panose="02040502050405020303" pitchFamily="18" charset="0"/>
              </a:rPr>
              <a:t>Becoming a Digital health Service</a:t>
            </a:r>
          </a:p>
          <a:p>
            <a:r>
              <a:rPr lang="en-US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EMR</a:t>
            </a:r>
          </a:p>
          <a:p>
            <a:endParaRPr lang="en-US" sz="2000" dirty="0" smtClean="0">
              <a:solidFill>
                <a:srgbClr val="1C2674"/>
              </a:solidFill>
              <a:latin typeface="Georgia" panose="02040502050405020303" pitchFamily="18" charset="0"/>
            </a:endParaRPr>
          </a:p>
          <a:p>
            <a:r>
              <a:rPr lang="en-US" sz="2000" dirty="0" err="1" smtClean="0">
                <a:solidFill>
                  <a:srgbClr val="1C2674"/>
                </a:solidFill>
                <a:latin typeface="Georgia" panose="02040502050405020303" pitchFamily="18" charset="0"/>
              </a:rPr>
              <a:t>Digitise</a:t>
            </a:r>
            <a:r>
              <a:rPr lang="en-US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 support processes/services</a:t>
            </a:r>
          </a:p>
          <a:p>
            <a:pPr marL="0" indent="0">
              <a:buNone/>
            </a:pPr>
            <a:endParaRPr lang="en-US" sz="2000" dirty="0" smtClean="0">
              <a:solidFill>
                <a:srgbClr val="1C2674"/>
              </a:solidFill>
              <a:latin typeface="Georgia" panose="02040502050405020303" pitchFamily="18" charset="0"/>
            </a:endParaRPr>
          </a:p>
          <a:p>
            <a:r>
              <a:rPr lang="en-US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Delivery of health care (telehealth)</a:t>
            </a:r>
          </a:p>
          <a:p>
            <a:pPr marL="0" indent="0">
              <a:buNone/>
            </a:pPr>
            <a:endParaRPr lang="en-US" sz="2000" dirty="0">
              <a:solidFill>
                <a:srgbClr val="1C2674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8375" y="129540"/>
            <a:ext cx="1266835" cy="1341120"/>
          </a:xfrm>
          <a:prstGeom prst="roundRect">
            <a:avLst>
              <a:gd name="adj" fmla="val 10000"/>
            </a:avLst>
          </a:prstGeom>
          <a:blipFill rotWithShape="1">
            <a:blip r:embed="rId2"/>
            <a:stretch>
              <a:fillRect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25164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91986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1C2674"/>
                </a:solidFill>
                <a:latin typeface="Georgia" panose="02040502050405020303" pitchFamily="18" charset="0"/>
              </a:rPr>
              <a:t>Remain sustainable</a:t>
            </a:r>
          </a:p>
          <a:p>
            <a:r>
              <a:rPr lang="en-US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Both environmental and financial</a:t>
            </a:r>
          </a:p>
          <a:p>
            <a:endParaRPr lang="en-US" sz="2000" dirty="0">
              <a:solidFill>
                <a:srgbClr val="1C2674"/>
              </a:solidFill>
              <a:latin typeface="Georgia" panose="02040502050405020303" pitchFamily="18" charset="0"/>
            </a:endParaRPr>
          </a:p>
          <a:p>
            <a:r>
              <a:rPr lang="en-US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Value based healthcare – efficient use of resources providing patients with outcomes they value</a:t>
            </a:r>
          </a:p>
          <a:p>
            <a:pPr marL="0" indent="0">
              <a:buNone/>
            </a:pPr>
            <a:endParaRPr lang="en-US" sz="2000" dirty="0" smtClean="0">
              <a:solidFill>
                <a:srgbClr val="1C2674"/>
              </a:solidFill>
              <a:latin typeface="Georgia" panose="02040502050405020303" pitchFamily="18" charset="0"/>
            </a:endParaRPr>
          </a:p>
          <a:p>
            <a:r>
              <a:rPr lang="en-US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Increase impact of RMHF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06" y="117167"/>
            <a:ext cx="1074819" cy="107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44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75657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1C2674"/>
                </a:solidFill>
                <a:latin typeface="Georgia" panose="02040502050405020303" pitchFamily="18" charset="0"/>
              </a:rPr>
              <a:t>Home First</a:t>
            </a:r>
          </a:p>
          <a:p>
            <a:r>
              <a:rPr lang="en-US" sz="2000" dirty="0" err="1" smtClean="0">
                <a:solidFill>
                  <a:srgbClr val="1C2674"/>
                </a:solidFill>
                <a:latin typeface="Georgia" panose="02040502050405020303" pitchFamily="18" charset="0"/>
              </a:rPr>
              <a:t>Optimise</a:t>
            </a:r>
            <a:r>
              <a:rPr lang="en-US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 care outside the 4 walls of the hospital</a:t>
            </a:r>
          </a:p>
          <a:p>
            <a:endParaRPr lang="en-US" sz="2000" dirty="0">
              <a:solidFill>
                <a:srgbClr val="1C2674"/>
              </a:solidFill>
              <a:latin typeface="Georgia" panose="02040502050405020303" pitchFamily="18" charset="0"/>
            </a:endParaRPr>
          </a:p>
          <a:p>
            <a:r>
              <a:rPr lang="en-US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Keep patients (frequent attenders) well in the community through case management</a:t>
            </a:r>
          </a:p>
          <a:p>
            <a:pPr marL="0" indent="0">
              <a:buNone/>
            </a:pPr>
            <a:endParaRPr lang="en-US" sz="2000" dirty="0" smtClean="0">
              <a:solidFill>
                <a:srgbClr val="1C2674"/>
              </a:solidFill>
              <a:latin typeface="Georgia" panose="02040502050405020303" pitchFamily="18" charset="0"/>
            </a:endParaRPr>
          </a:p>
          <a:p>
            <a:r>
              <a:rPr lang="en-US" sz="2000" dirty="0" err="1" smtClean="0">
                <a:solidFill>
                  <a:srgbClr val="1C2674"/>
                </a:solidFill>
                <a:latin typeface="Georgia" panose="02040502050405020303" pitchFamily="18" charset="0"/>
              </a:rPr>
              <a:t>Optimise</a:t>
            </a:r>
            <a:r>
              <a:rPr lang="en-US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 use of HITH (acute and subacute) either as part or all of care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47" y="240454"/>
            <a:ext cx="1101671" cy="110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25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7F9C95EC-D157-43E5-BC04-8D7317D22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41" y="1503878"/>
            <a:ext cx="8229600" cy="3163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altLang="en-US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Developed by DHHS in consultation with Health Service</a:t>
            </a:r>
          </a:p>
          <a:p>
            <a:r>
              <a:rPr lang="en-AU" altLang="en-US" sz="2000" dirty="0">
                <a:solidFill>
                  <a:srgbClr val="1C2674"/>
                </a:solidFill>
                <a:latin typeface="Georgia" panose="02040502050405020303" pitchFamily="18" charset="0"/>
              </a:rPr>
              <a:t>Annual priorities and targets to be </a:t>
            </a:r>
            <a:r>
              <a:rPr lang="en-AU" altLang="en-US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achieved</a:t>
            </a:r>
          </a:p>
          <a:p>
            <a:r>
              <a:rPr lang="en-AU" altLang="en-US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Includes:</a:t>
            </a:r>
          </a:p>
          <a:p>
            <a:pPr lvl="1"/>
            <a:r>
              <a:rPr lang="en-AU" altLang="en-US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Strategic priorities</a:t>
            </a:r>
          </a:p>
          <a:p>
            <a:pPr lvl="1"/>
            <a:r>
              <a:rPr lang="en-AU" altLang="en-US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Quality KPIs</a:t>
            </a:r>
          </a:p>
          <a:p>
            <a:pPr lvl="1"/>
            <a:r>
              <a:rPr lang="en-AU" altLang="en-US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Financial KPIs</a:t>
            </a:r>
          </a:p>
          <a:p>
            <a:pPr lvl="1"/>
            <a:r>
              <a:rPr lang="en-AU" altLang="en-US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Activity KPIs</a:t>
            </a:r>
          </a:p>
          <a:p>
            <a:r>
              <a:rPr lang="en-AU" altLang="en-US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Signed by Minister and Board Chair</a:t>
            </a:r>
            <a:r>
              <a:rPr lang="en-AU" altLang="en-US" dirty="0">
                <a:solidFill>
                  <a:srgbClr val="1C2674"/>
                </a:solidFill>
                <a:latin typeface="Georgia" panose="02040502050405020303" pitchFamily="18" charset="0"/>
              </a:rPr>
              <a:t/>
            </a:r>
            <a:br>
              <a:rPr lang="en-AU" altLang="en-US" dirty="0">
                <a:solidFill>
                  <a:srgbClr val="1C2674"/>
                </a:solidFill>
                <a:latin typeface="Georgia" panose="02040502050405020303" pitchFamily="18" charset="0"/>
              </a:rPr>
            </a:br>
            <a:endParaRPr lang="en-AU" altLang="en-US" dirty="0">
              <a:solidFill>
                <a:srgbClr val="1C2674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0441" y="249452"/>
            <a:ext cx="87577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AU" altLang="en-US" sz="4000" b="1" dirty="0" smtClean="0">
              <a:solidFill>
                <a:srgbClr val="1C2674"/>
              </a:solidFill>
              <a:latin typeface="Georgia" panose="02040502050405020303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AU" altLang="en-US" sz="4000" b="1" dirty="0">
                <a:solidFill>
                  <a:srgbClr val="1C2674"/>
                </a:solidFill>
                <a:latin typeface="Georgia" panose="02040502050405020303" pitchFamily="18" charset="0"/>
              </a:rPr>
              <a:t>Statement of Priorities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AU" altLang="en-US" sz="4000" b="1" dirty="0">
              <a:solidFill>
                <a:srgbClr val="1C2674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05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>
                <a:solidFill>
                  <a:srgbClr val="1C2674"/>
                </a:solidFill>
                <a:latin typeface="Georgia" panose="02040502050405020303" pitchFamily="18" charset="0"/>
              </a:rPr>
              <a:t>Strategic plan is operationalised through the annual operational plan or business plan with success measured by a range of KPIs</a:t>
            </a:r>
            <a:endParaRPr lang="en-AU" dirty="0">
              <a:solidFill>
                <a:srgbClr val="1C2674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759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C2674"/>
                </a:solidFill>
                <a:latin typeface="Georgia" panose="02040502050405020303" pitchFamily="18" charset="0"/>
              </a:rPr>
              <a:t>Annual Operational/Business Plan</a:t>
            </a:r>
            <a:endParaRPr lang="en-US" b="1" dirty="0">
              <a:solidFill>
                <a:srgbClr val="1C2674"/>
              </a:solidFill>
              <a:latin typeface="Georgia" panose="020405020504050203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Based on the 5 year Strategic Plan and the annual Statement of Priorities </a:t>
            </a:r>
          </a:p>
          <a:p>
            <a:pPr marL="0" indent="0">
              <a:buNone/>
            </a:pPr>
            <a:endParaRPr lang="en-US" sz="2000" dirty="0" smtClean="0">
              <a:solidFill>
                <a:srgbClr val="1C2674"/>
              </a:solidFill>
              <a:latin typeface="Georgia" panose="02040502050405020303" pitchFamily="18" charset="0"/>
            </a:endParaRPr>
          </a:p>
          <a:p>
            <a:r>
              <a:rPr lang="en-US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Operational Plan: Range of initiatives reflecting implementation of the 5 strategic goals as well as initiatives to achieve the agreed KPIs in the SOP</a:t>
            </a:r>
          </a:p>
          <a:p>
            <a:endParaRPr lang="en-US" dirty="0" smtClean="0">
              <a:solidFill>
                <a:srgbClr val="1C2674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rgbClr val="1C2674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491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C2674"/>
                </a:solidFill>
                <a:latin typeface="Georgia" panose="02040502050405020303" pitchFamily="18" charset="0"/>
              </a:rPr>
              <a:t>Annual Operational Plan</a:t>
            </a:r>
            <a:endParaRPr lang="en-US" b="1" dirty="0">
              <a:solidFill>
                <a:srgbClr val="1C2674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Range of KPIs:</a:t>
            </a:r>
          </a:p>
          <a:p>
            <a:r>
              <a:rPr lang="en-US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Emergency activity and access</a:t>
            </a:r>
          </a:p>
          <a:p>
            <a:r>
              <a:rPr lang="en-US" sz="2000" dirty="0">
                <a:solidFill>
                  <a:srgbClr val="1C2674"/>
                </a:solidFill>
                <a:latin typeface="Georgia" panose="02040502050405020303" pitchFamily="18" charset="0"/>
              </a:rPr>
              <a:t>E</a:t>
            </a:r>
            <a:r>
              <a:rPr lang="en-US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lective surgery activity and access</a:t>
            </a:r>
          </a:p>
          <a:p>
            <a:r>
              <a:rPr lang="en-US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Outpatients activity and access</a:t>
            </a:r>
          </a:p>
          <a:p>
            <a:r>
              <a:rPr lang="en-US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Quality: infection, readmission rates, HH, clinical outcomes, patient experience measures</a:t>
            </a:r>
          </a:p>
          <a:p>
            <a:r>
              <a:rPr lang="en-US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People and Culture: annual leave, personal leave, OVA, OH&amp;S, staff engagement (PMS)</a:t>
            </a:r>
          </a:p>
          <a:p>
            <a:r>
              <a:rPr lang="en-US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Financial: WIES, financial performance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Progress in achieving strategic goals (</a:t>
            </a:r>
            <a:r>
              <a:rPr lang="en-US" sz="2000" dirty="0" err="1" smtClean="0">
                <a:solidFill>
                  <a:srgbClr val="1C2674"/>
                </a:solidFill>
                <a:latin typeface="Georgia" panose="02040502050405020303" pitchFamily="18" charset="0"/>
              </a:rPr>
              <a:t>eg</a:t>
            </a:r>
            <a:r>
              <a:rPr lang="en-US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 EMR </a:t>
            </a:r>
            <a:r>
              <a:rPr lang="en-US" sz="2000" dirty="0" err="1" smtClean="0">
                <a:solidFill>
                  <a:srgbClr val="1C2674"/>
                </a:solidFill>
                <a:latin typeface="Georgia" panose="02040502050405020303" pitchFamily="18" charset="0"/>
              </a:rPr>
              <a:t>implementaion</a:t>
            </a:r>
            <a:r>
              <a:rPr lang="en-US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, Research Strategy, Safety Culture, Environmental </a:t>
            </a:r>
            <a:r>
              <a:rPr lang="en-US" sz="2000" dirty="0">
                <a:solidFill>
                  <a:srgbClr val="1C2674"/>
                </a:solidFill>
                <a:latin typeface="Georgia" panose="02040502050405020303" pitchFamily="18" charset="0"/>
              </a:rPr>
              <a:t>S</a:t>
            </a:r>
            <a:r>
              <a:rPr lang="en-US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trategy, Financial Sustainability Plan, Home-based care)</a:t>
            </a:r>
            <a:endParaRPr lang="en-US" sz="2000" dirty="0">
              <a:solidFill>
                <a:srgbClr val="1C2674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420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7F9C95EC-D157-43E5-BC04-8D7317D22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41" y="1503878"/>
            <a:ext cx="8229600" cy="3163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altLang="en-US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Appointed by the Health Service Board and Secretary DHHS</a:t>
            </a:r>
          </a:p>
          <a:p>
            <a:endParaRPr lang="en-AU" altLang="en-US" sz="2000" dirty="0" smtClean="0">
              <a:solidFill>
                <a:srgbClr val="1C2674"/>
              </a:solidFill>
              <a:latin typeface="Georgia" panose="02040502050405020303" pitchFamily="18" charset="0"/>
            </a:endParaRPr>
          </a:p>
          <a:p>
            <a:r>
              <a:rPr lang="en-AU" altLang="en-US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5 year contract, limit 10 years</a:t>
            </a:r>
          </a:p>
          <a:p>
            <a:endParaRPr lang="en-AU" altLang="en-US" sz="2000" dirty="0" smtClean="0">
              <a:solidFill>
                <a:srgbClr val="1C2674"/>
              </a:solidFill>
              <a:latin typeface="Georgia" panose="02040502050405020303" pitchFamily="18" charset="0"/>
            </a:endParaRPr>
          </a:p>
          <a:p>
            <a:r>
              <a:rPr lang="en-AU" altLang="en-US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CEO reports to the Board</a:t>
            </a:r>
          </a:p>
          <a:p>
            <a:endParaRPr lang="en-AU" altLang="en-US" sz="2000" dirty="0" smtClean="0">
              <a:solidFill>
                <a:srgbClr val="1C2674"/>
              </a:solidFill>
              <a:latin typeface="Georgia" panose="02040502050405020303" pitchFamily="18" charset="0"/>
            </a:endParaRPr>
          </a:p>
          <a:p>
            <a:r>
              <a:rPr lang="en-AU" altLang="en-US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CEO reports to DHHS</a:t>
            </a:r>
            <a:r>
              <a:rPr lang="en-AU" altLang="en-US" sz="2800" dirty="0">
                <a:solidFill>
                  <a:srgbClr val="1C2674"/>
                </a:solidFill>
                <a:latin typeface="Georgia" panose="02040502050405020303" pitchFamily="18" charset="0"/>
              </a:rPr>
              <a:t/>
            </a:r>
            <a:br>
              <a:rPr lang="en-AU" altLang="en-US" sz="2800" dirty="0">
                <a:solidFill>
                  <a:srgbClr val="1C2674"/>
                </a:solidFill>
                <a:latin typeface="Georgia" panose="02040502050405020303" pitchFamily="18" charset="0"/>
              </a:rPr>
            </a:br>
            <a:endParaRPr lang="en-AU" altLang="en-US" sz="2800" dirty="0">
              <a:solidFill>
                <a:srgbClr val="1C2674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0441" y="249452"/>
            <a:ext cx="87577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AU" altLang="en-US" sz="3600" b="1" dirty="0" smtClean="0">
                <a:solidFill>
                  <a:srgbClr val="1C2674"/>
                </a:solidFill>
                <a:latin typeface="Georgia" panose="02040502050405020303" pitchFamily="18" charset="0"/>
              </a:rPr>
              <a:t>Role of Chief Executive</a:t>
            </a:r>
            <a:endParaRPr lang="en-AU" altLang="en-US" sz="3600" b="1" dirty="0">
              <a:solidFill>
                <a:srgbClr val="1C2674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13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7F9C95EC-D157-43E5-BC04-8D7317D22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41" y="1267114"/>
            <a:ext cx="8229600" cy="3163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altLang="en-US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Lead the organisation</a:t>
            </a:r>
          </a:p>
          <a:p>
            <a:r>
              <a:rPr lang="en-AU" altLang="en-US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Responsible for operational and strategic performance</a:t>
            </a:r>
          </a:p>
          <a:p>
            <a:r>
              <a:rPr lang="en-AU" altLang="en-US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Develop Strategic Plan</a:t>
            </a:r>
          </a:p>
          <a:p>
            <a:r>
              <a:rPr lang="en-AU" altLang="en-US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Develop and deliver annual Operational Plan</a:t>
            </a:r>
          </a:p>
          <a:p>
            <a:r>
              <a:rPr lang="en-AU" altLang="en-US" sz="2000" dirty="0">
                <a:solidFill>
                  <a:srgbClr val="1C2674"/>
                </a:solidFill>
                <a:latin typeface="Georgia" panose="02040502050405020303" pitchFamily="18" charset="0"/>
              </a:rPr>
              <a:t>Ensure safe </a:t>
            </a:r>
            <a:r>
              <a:rPr lang="en-AU" altLang="en-US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workplace (both physically and psychologically)</a:t>
            </a:r>
          </a:p>
          <a:p>
            <a:r>
              <a:rPr lang="en-AU" altLang="en-US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Ensure delivery of high quality clinical care</a:t>
            </a:r>
          </a:p>
          <a:p>
            <a:r>
              <a:rPr lang="en-AU" altLang="en-US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Ensure financial and environmental sustainability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0441" y="249452"/>
            <a:ext cx="87577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AU" altLang="en-US" sz="3600" b="1" dirty="0" smtClean="0">
                <a:solidFill>
                  <a:srgbClr val="1C2674"/>
                </a:solidFill>
                <a:latin typeface="Georgia" panose="02040502050405020303" pitchFamily="18" charset="0"/>
              </a:rPr>
              <a:t>Role of Chief Executive</a:t>
            </a:r>
            <a:endParaRPr lang="en-AU" altLang="en-US" sz="3600" b="1" dirty="0">
              <a:solidFill>
                <a:srgbClr val="1C2674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47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86013" y="1843580"/>
            <a:ext cx="8100787" cy="9853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800" dirty="0">
                <a:solidFill>
                  <a:srgbClr val="1C2674"/>
                </a:solidFill>
                <a:latin typeface="Georgia" panose="02040502050405020303" pitchFamily="18" charset="0"/>
              </a:rPr>
              <a:t>A strategic plan is an opportunity </a:t>
            </a:r>
            <a:r>
              <a:rPr lang="en-AU" sz="28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to articulate a vision,  </a:t>
            </a:r>
            <a:r>
              <a:rPr lang="en-AU" sz="2800" dirty="0">
                <a:solidFill>
                  <a:srgbClr val="1C2674"/>
                </a:solidFill>
                <a:latin typeface="Georgia" panose="02040502050405020303" pitchFamily="18" charset="0"/>
              </a:rPr>
              <a:t>create </a:t>
            </a:r>
            <a:r>
              <a:rPr lang="en-AU" sz="28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momentum and </a:t>
            </a:r>
            <a:r>
              <a:rPr lang="en-AU" sz="2800" dirty="0">
                <a:solidFill>
                  <a:srgbClr val="1C2674"/>
                </a:solidFill>
                <a:latin typeface="Georgia" panose="02040502050405020303" pitchFamily="18" charset="0"/>
              </a:rPr>
              <a:t>shared accountability </a:t>
            </a:r>
            <a:r>
              <a:rPr lang="en-AU" sz="28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in creating the organisation’s future, </a:t>
            </a:r>
            <a:r>
              <a:rPr lang="en-AU" sz="2800" dirty="0">
                <a:solidFill>
                  <a:srgbClr val="1C2674"/>
                </a:solidFill>
                <a:latin typeface="Georgia" panose="02040502050405020303" pitchFamily="18" charset="0"/>
              </a:rPr>
              <a:t>instead of simply reacting to </a:t>
            </a:r>
            <a:r>
              <a:rPr lang="en-AU" sz="28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the </a:t>
            </a:r>
            <a:r>
              <a:rPr lang="en-AU" sz="2800" dirty="0">
                <a:solidFill>
                  <a:srgbClr val="1C2674"/>
                </a:solidFill>
                <a:latin typeface="Georgia" panose="02040502050405020303" pitchFamily="18" charset="0"/>
              </a:rPr>
              <a:t>environment. </a:t>
            </a:r>
          </a:p>
          <a:p>
            <a:endParaRPr lang="en-AU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013" y="276018"/>
            <a:ext cx="8190594" cy="1197515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rgbClr val="1C2674"/>
                </a:solidFill>
                <a:latin typeface="Georgia" panose="02040502050405020303" pitchFamily="18" charset="0"/>
              </a:rPr>
              <a:t>Why have a Strategic Plan?</a:t>
            </a:r>
          </a:p>
        </p:txBody>
      </p:sp>
    </p:spTree>
    <p:extLst>
      <p:ext uri="{BB962C8B-B14F-4D97-AF65-F5344CB8AC3E}">
        <p14:creationId xmlns:p14="http://schemas.microsoft.com/office/powerpoint/2010/main" val="3710151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38246" y="86214"/>
            <a:ext cx="8064500" cy="701431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3600" b="1" dirty="0" smtClean="0">
                <a:latin typeface="Georgia" panose="02040502050405020303" pitchFamily="18" charset="0"/>
              </a:rPr>
              <a:t>Risk Management</a:t>
            </a:r>
            <a:endParaRPr lang="en-AU" sz="3600" b="1" dirty="0"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8246" y="1006421"/>
            <a:ext cx="80281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Enterprise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1C2674"/>
                </a:solidFill>
                <a:latin typeface="Georgia" panose="02040502050405020303" pitchFamily="18" charset="0"/>
              </a:rPr>
              <a:t>Clinical </a:t>
            </a:r>
            <a:r>
              <a:rPr lang="en-AU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Risk –divisional and </a:t>
            </a:r>
            <a:r>
              <a:rPr lang="en-AU" sz="2000" dirty="0">
                <a:solidFill>
                  <a:srgbClr val="1C2674"/>
                </a:solidFill>
                <a:latin typeface="Georgia" panose="02040502050405020303" pitchFamily="18" charset="0"/>
              </a:rPr>
              <a:t>d</a:t>
            </a:r>
            <a:r>
              <a:rPr lang="en-AU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epartmental and clinical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Interagency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Project Risks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dirty="0">
              <a:solidFill>
                <a:srgbClr val="1C2674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Risk appetite</a:t>
            </a:r>
            <a:endParaRPr lang="en-AU" sz="2000" dirty="0">
              <a:solidFill>
                <a:srgbClr val="1C2674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dirty="0" smtClean="0">
              <a:solidFill>
                <a:srgbClr val="1C2674"/>
              </a:solidFill>
              <a:latin typeface="Georgia" panose="02040502050405020303" pitchFamily="18" charset="0"/>
            </a:endParaRPr>
          </a:p>
          <a:p>
            <a:r>
              <a:rPr lang="en-AU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Enterprise </a:t>
            </a:r>
            <a:r>
              <a:rPr lang="en-AU" sz="2000" dirty="0">
                <a:solidFill>
                  <a:srgbClr val="1C2674"/>
                </a:solidFill>
                <a:latin typeface="Georgia" panose="02040502050405020303" pitchFamily="18" charset="0"/>
              </a:rPr>
              <a:t>risks </a:t>
            </a:r>
            <a:r>
              <a:rPr lang="en-AU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are monitored by the Executive and Board</a:t>
            </a:r>
          </a:p>
          <a:p>
            <a:endParaRPr lang="en-AU" sz="2000" dirty="0">
              <a:solidFill>
                <a:srgbClr val="1C2674"/>
              </a:solidFill>
              <a:latin typeface="Georgia" panose="02040502050405020303" pitchFamily="18" charset="0"/>
            </a:endParaRPr>
          </a:p>
          <a:p>
            <a:r>
              <a:rPr lang="en-AU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Clinical risks monitored by Quality Committee</a:t>
            </a:r>
          </a:p>
          <a:p>
            <a:endParaRPr lang="en-AU" sz="2000" dirty="0">
              <a:solidFill>
                <a:srgbClr val="1C2674"/>
              </a:solidFill>
              <a:latin typeface="Georgia" panose="02040502050405020303" pitchFamily="18" charset="0"/>
            </a:endParaRPr>
          </a:p>
          <a:p>
            <a:r>
              <a:rPr lang="en-AU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Project risks monitored by PMO</a:t>
            </a:r>
            <a:endParaRPr lang="en-AU" sz="2000" dirty="0">
              <a:solidFill>
                <a:srgbClr val="1C2674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45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127000" y="582818"/>
            <a:ext cx="8718550" cy="6143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  <a:defRPr/>
            </a:pPr>
            <a:endParaRPr lang="en-US" altLang="en-US" sz="1800" b="1" i="1" dirty="0">
              <a:solidFill>
                <a:srgbClr val="1C2674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7000" y="23022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1C2674"/>
                </a:solidFill>
                <a:latin typeface="Georgia"/>
                <a:ea typeface="+mj-ea"/>
                <a:cs typeface="+mj-cs"/>
              </a:defRPr>
            </a:lvl1pPr>
          </a:lstStyle>
          <a:p>
            <a:pPr algn="ctr"/>
            <a:r>
              <a:rPr lang="en-AU" b="1" dirty="0" smtClean="0">
                <a:latin typeface="Georgia" panose="02040502050405020303" pitchFamily="18" charset="0"/>
              </a:rPr>
              <a:t>Electronic Medical Record (EMR)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807" y="3257550"/>
            <a:ext cx="5753100" cy="1641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"/>
          <p:cNvSpPr>
            <a:spLocks noGrp="1"/>
          </p:cNvSpPr>
          <p:nvPr>
            <p:ph sz="half" idx="2"/>
          </p:nvPr>
        </p:nvSpPr>
        <p:spPr>
          <a:xfrm>
            <a:off x="216455" y="3061607"/>
            <a:ext cx="8539639" cy="2147207"/>
          </a:xfrm>
        </p:spPr>
        <p:txBody>
          <a:bodyPr>
            <a:noAutofit/>
          </a:bodyPr>
          <a:lstStyle/>
          <a:p>
            <a:pPr marL="17463" lvl="2" indent="0">
              <a:spcAft>
                <a:spcPts val="600"/>
              </a:spcAft>
              <a:buNone/>
            </a:pPr>
            <a:endParaRPr lang="en-US" sz="1600" dirty="0">
              <a:latin typeface="Georgia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08401" y="1043393"/>
            <a:ext cx="8206950" cy="11975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1C2674"/>
                </a:solidFill>
                <a:latin typeface="Georgia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AU" sz="3000" dirty="0"/>
              <a:t/>
            </a:r>
            <a:br>
              <a:rPr lang="en-AU" sz="3000" dirty="0"/>
            </a:br>
            <a:endParaRPr lang="en-US" sz="16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821" y="1271371"/>
            <a:ext cx="2653025" cy="117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1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95993" y="1510393"/>
            <a:ext cx="8107163" cy="640907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Consider the current environment</a:t>
            </a:r>
          </a:p>
          <a:p>
            <a:r>
              <a:rPr lang="en-US" sz="24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Consider emerging challenges: globally, nationally and locally</a:t>
            </a:r>
          </a:p>
          <a:p>
            <a:r>
              <a:rPr lang="en-US" sz="24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Articulate a desired future state for the </a:t>
            </a:r>
            <a:r>
              <a:rPr lang="en-US" sz="2400" dirty="0" err="1" smtClean="0">
                <a:solidFill>
                  <a:srgbClr val="1C2674"/>
                </a:solidFill>
                <a:latin typeface="Georgia" panose="02040502050405020303" pitchFamily="18" charset="0"/>
              </a:rPr>
              <a:t>organisation</a:t>
            </a:r>
            <a:endParaRPr lang="en-US" sz="2400" dirty="0" smtClean="0">
              <a:solidFill>
                <a:srgbClr val="1C2674"/>
              </a:solidFill>
              <a:latin typeface="Georgia" panose="02040502050405020303" pitchFamily="18" charset="0"/>
            </a:endParaRPr>
          </a:p>
          <a:p>
            <a:endParaRPr lang="en-US" sz="2400" dirty="0" smtClean="0">
              <a:solidFill>
                <a:srgbClr val="1C2674"/>
              </a:solidFill>
              <a:latin typeface="Georgia" panose="02040502050405020303" pitchFamily="18" charset="0"/>
            </a:endParaRPr>
          </a:p>
          <a:p>
            <a:r>
              <a:rPr lang="en-US" sz="2400" dirty="0" err="1" smtClean="0">
                <a:solidFill>
                  <a:srgbClr val="1C2674"/>
                </a:solidFill>
                <a:latin typeface="Georgia" panose="02040502050405020303" pitchFamily="18" charset="0"/>
              </a:rPr>
              <a:t>Recognise</a:t>
            </a:r>
            <a:r>
              <a:rPr lang="en-US" sz="24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 the health service is part of a health care system</a:t>
            </a:r>
          </a:p>
          <a:p>
            <a:r>
              <a:rPr lang="en-US" sz="2400" dirty="0" err="1" smtClean="0">
                <a:solidFill>
                  <a:srgbClr val="1C2674"/>
                </a:solidFill>
                <a:latin typeface="Georgia" panose="02040502050405020303" pitchFamily="18" charset="0"/>
              </a:rPr>
              <a:t>Recognise</a:t>
            </a:r>
            <a:r>
              <a:rPr lang="en-US" sz="24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 role of government policy, both state and federal </a:t>
            </a:r>
          </a:p>
          <a:p>
            <a:r>
              <a:rPr lang="en-US" sz="24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Role of Statement of Priorities (SOP)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95993" y="424543"/>
            <a:ext cx="7929337" cy="88570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1C2674"/>
                </a:solidFill>
                <a:latin typeface="Georgia" panose="02040502050405020303" pitchFamily="18" charset="0"/>
              </a:rPr>
              <a:t>Developing a Strategic Plan</a:t>
            </a:r>
            <a:endParaRPr lang="en-US" b="1" dirty="0">
              <a:solidFill>
                <a:srgbClr val="1C2674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603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780" y="1639472"/>
            <a:ext cx="8349770" cy="98535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AU" dirty="0" smtClean="0"/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AU" sz="8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Rapid population growth (Victoria)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endParaRPr lang="en-AU" sz="8000" dirty="0" smtClean="0">
              <a:solidFill>
                <a:srgbClr val="1C2674"/>
              </a:solidFill>
              <a:latin typeface="Georgia" panose="02040502050405020303" pitchFamily="18" charset="0"/>
            </a:endParaRP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AU" sz="8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Changing healthcare needs: Ageing population, dementia, co-morbidities (obesity, diabetes), greater complexity of healthcare needs, increasing mental health, growth in emergency presentations and more frailty - requires a new and innovative approach to healthcare delivery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endParaRPr lang="en-AU" sz="8000" dirty="0" smtClean="0">
              <a:solidFill>
                <a:srgbClr val="1C2674"/>
              </a:solidFill>
              <a:latin typeface="Georgia" panose="02040502050405020303" pitchFamily="18" charset="0"/>
            </a:endParaRP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AU" sz="8000" dirty="0">
                <a:solidFill>
                  <a:srgbClr val="1C2674"/>
                </a:solidFill>
                <a:latin typeface="Georgia" panose="02040502050405020303" pitchFamily="18" charset="0"/>
              </a:rPr>
              <a:t>R</a:t>
            </a:r>
            <a:r>
              <a:rPr lang="en-AU" sz="8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ising costs of healthcare, greater than increase in population: 10% GDP - unsustainable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endParaRPr lang="en-AU" sz="8000" dirty="0" smtClean="0">
              <a:solidFill>
                <a:srgbClr val="1C2674"/>
              </a:solidFill>
              <a:latin typeface="Georgia" panose="02040502050405020303" pitchFamily="18" charset="0"/>
            </a:endParaRP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AU" sz="8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Role of Digital </a:t>
            </a:r>
            <a:r>
              <a:rPr lang="en-AU" sz="8000" dirty="0">
                <a:solidFill>
                  <a:srgbClr val="1C2674"/>
                </a:solidFill>
                <a:latin typeface="Georgia" panose="02040502050405020303" pitchFamily="18" charset="0"/>
              </a:rPr>
              <a:t>H</a:t>
            </a:r>
            <a:r>
              <a:rPr lang="en-AU" sz="8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ealth: Rapid advances in technology, leading to changes in treatment, as well as changes in how healthcare is and can be delivered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endParaRPr lang="en-AU" sz="9600" dirty="0" smtClean="0"/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61257" y="408214"/>
            <a:ext cx="8817429" cy="942854"/>
          </a:xfrm>
        </p:spPr>
        <p:txBody>
          <a:bodyPr>
            <a:noAutofit/>
          </a:bodyPr>
          <a:lstStyle/>
          <a:p>
            <a:r>
              <a:rPr lang="en-AU" sz="3600" b="1" dirty="0" smtClean="0">
                <a:solidFill>
                  <a:srgbClr val="1C2674"/>
                </a:solidFill>
                <a:latin typeface="Georgia" panose="02040502050405020303" pitchFamily="18" charset="0"/>
              </a:rPr>
              <a:t>Environment - Changing landscape</a:t>
            </a:r>
            <a:endParaRPr lang="en-AU" sz="3600" b="1" dirty="0">
              <a:solidFill>
                <a:srgbClr val="1C2674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591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325026"/>
            <a:ext cx="8245956" cy="985357"/>
          </a:xfrm>
        </p:spPr>
        <p:txBody>
          <a:bodyPr>
            <a:noAutofit/>
          </a:bodyPr>
          <a:lstStyle/>
          <a:p>
            <a:pPr marL="285737" indent="-285737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1C2674"/>
                </a:solidFill>
                <a:latin typeface="Georgia" panose="02040502050405020303" pitchFamily="18" charset="0"/>
              </a:rPr>
              <a:t>The role of the Melbourne Biomedical </a:t>
            </a:r>
            <a:r>
              <a:rPr lang="en-AU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Precinct</a:t>
            </a:r>
          </a:p>
          <a:p>
            <a:pPr marL="0" indent="0">
              <a:buNone/>
            </a:pPr>
            <a:endParaRPr lang="en-AU" sz="2000" dirty="0">
              <a:solidFill>
                <a:srgbClr val="1C2674"/>
              </a:solidFill>
              <a:latin typeface="Georgia" panose="02040502050405020303" pitchFamily="18" charset="0"/>
            </a:endParaRP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1C2674"/>
                </a:solidFill>
                <a:latin typeface="Georgia" panose="02040502050405020303" pitchFamily="18" charset="0"/>
              </a:rPr>
              <a:t>Introduction of the Medical Research Future Fund (MRFF</a:t>
            </a:r>
            <a:r>
              <a:rPr lang="en-AU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)</a:t>
            </a:r>
          </a:p>
          <a:p>
            <a:pPr marL="0" indent="0">
              <a:buNone/>
            </a:pPr>
            <a:endParaRPr lang="en-AU" sz="2000" dirty="0" smtClean="0">
              <a:solidFill>
                <a:srgbClr val="1C2674"/>
              </a:solidFill>
              <a:latin typeface="Georgia" panose="02040502050405020303" pitchFamily="18" charset="0"/>
            </a:endParaRP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Need </a:t>
            </a:r>
            <a:r>
              <a:rPr lang="en-AU" sz="2000" dirty="0">
                <a:solidFill>
                  <a:srgbClr val="1C2674"/>
                </a:solidFill>
                <a:latin typeface="Georgia" panose="02040502050405020303" pitchFamily="18" charset="0"/>
              </a:rPr>
              <a:t>to grow Indigenous Health </a:t>
            </a:r>
            <a:r>
              <a:rPr lang="en-AU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Research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endParaRPr lang="en-AU" sz="2000" dirty="0">
              <a:solidFill>
                <a:srgbClr val="1C2674"/>
              </a:solidFill>
              <a:latin typeface="Georgia" panose="02040502050405020303" pitchFamily="18" charset="0"/>
            </a:endParaRP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1C2674"/>
                </a:solidFill>
                <a:latin typeface="Georgia" panose="02040502050405020303" pitchFamily="18" charset="0"/>
              </a:rPr>
              <a:t>Royal Commissions into Aged Care and Mental </a:t>
            </a:r>
            <a:r>
              <a:rPr lang="en-AU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Health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endParaRPr lang="en-AU" sz="2000" dirty="0" smtClean="0">
              <a:solidFill>
                <a:srgbClr val="1C2674"/>
              </a:solidFill>
              <a:latin typeface="Georgia" panose="02040502050405020303" pitchFamily="18" charset="0"/>
            </a:endParaRP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Need </a:t>
            </a:r>
            <a:r>
              <a:rPr lang="en-AU" sz="2000" dirty="0">
                <a:solidFill>
                  <a:srgbClr val="1C2674"/>
                </a:solidFill>
                <a:latin typeface="Georgia" panose="02040502050405020303" pitchFamily="18" charset="0"/>
              </a:rPr>
              <a:t>to be sustainable – financial and environment</a:t>
            </a:r>
          </a:p>
          <a:p>
            <a:endParaRPr lang="en-AU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234" y="145389"/>
            <a:ext cx="8386537" cy="1197515"/>
          </a:xfrm>
        </p:spPr>
        <p:txBody>
          <a:bodyPr>
            <a:normAutofit fontScale="90000"/>
          </a:bodyPr>
          <a:lstStyle/>
          <a:p>
            <a:r>
              <a:rPr lang="en-AU" b="1" dirty="0" smtClean="0">
                <a:solidFill>
                  <a:srgbClr val="1C2674"/>
                </a:solidFill>
                <a:latin typeface="Georgia" panose="02040502050405020303" pitchFamily="18" charset="0"/>
              </a:rPr>
              <a:t>Environment-Changing </a:t>
            </a:r>
            <a:r>
              <a:rPr lang="en-AU" b="1" dirty="0">
                <a:solidFill>
                  <a:srgbClr val="1C2674"/>
                </a:solidFill>
                <a:latin typeface="Georgia" panose="02040502050405020303" pitchFamily="18" charset="0"/>
              </a:rPr>
              <a:t>landscape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52720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2779" y="1639473"/>
            <a:ext cx="7982377" cy="985357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In recent years very significant change in society’s expectations of workplace culture</a:t>
            </a:r>
          </a:p>
          <a:p>
            <a:endParaRPr lang="en-US" sz="2000" dirty="0">
              <a:solidFill>
                <a:srgbClr val="1C2674"/>
              </a:solidFill>
              <a:latin typeface="Georgia" panose="02040502050405020303" pitchFamily="18" charset="0"/>
            </a:endParaRPr>
          </a:p>
          <a:p>
            <a:r>
              <a:rPr lang="en-US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Greater expectation that patient</a:t>
            </a:r>
            <a:r>
              <a:rPr lang="en-US" sz="2000" dirty="0">
                <a:solidFill>
                  <a:srgbClr val="1C2674"/>
                </a:solidFill>
                <a:latin typeface="Georgia" panose="02040502050405020303" pitchFamily="18" charset="0"/>
              </a:rPr>
              <a:t>s</a:t>
            </a:r>
            <a:r>
              <a:rPr lang="en-US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 are integral to decisions about their care and equal partners in how care is delivered</a:t>
            </a:r>
            <a:endParaRPr lang="en-US" sz="2000" dirty="0">
              <a:solidFill>
                <a:srgbClr val="1C2674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262" y="227032"/>
            <a:ext cx="8557987" cy="1197515"/>
          </a:xfrm>
        </p:spPr>
        <p:txBody>
          <a:bodyPr>
            <a:normAutofit fontScale="90000"/>
          </a:bodyPr>
          <a:lstStyle/>
          <a:p>
            <a:r>
              <a:rPr lang="en-AU" b="1" dirty="0" smtClean="0">
                <a:solidFill>
                  <a:srgbClr val="1C2674"/>
                </a:solidFill>
                <a:latin typeface="Georgia" panose="02040502050405020303" pitchFamily="18" charset="0"/>
              </a:rPr>
              <a:t>Environment-Changing </a:t>
            </a:r>
            <a:r>
              <a:rPr lang="en-AU" b="1" dirty="0">
                <a:solidFill>
                  <a:srgbClr val="1C2674"/>
                </a:solidFill>
                <a:latin typeface="Georgia" panose="02040502050405020303" pitchFamily="18" charset="0"/>
              </a:rPr>
              <a:t>landscape</a:t>
            </a:r>
            <a:endParaRPr lang="en-US" b="1" dirty="0">
              <a:solidFill>
                <a:srgbClr val="1C2674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91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97153" y="1326576"/>
            <a:ext cx="8130468" cy="1098218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1C2674"/>
                </a:solidFill>
                <a:latin typeface="Georgia" panose="02040502050405020303" pitchFamily="18" charset="0"/>
              </a:rPr>
              <a:t>Response to our environment/changing landscape/community </a:t>
            </a:r>
            <a:r>
              <a:rPr lang="en-US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expectations</a:t>
            </a:r>
          </a:p>
          <a:p>
            <a:endParaRPr lang="en-US" sz="2000" dirty="0">
              <a:solidFill>
                <a:srgbClr val="1C2674"/>
              </a:solidFill>
              <a:latin typeface="Georgia" panose="02040502050405020303" pitchFamily="18" charset="0"/>
            </a:endParaRPr>
          </a:p>
          <a:p>
            <a:r>
              <a:rPr lang="en-US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Needs of community we serve</a:t>
            </a:r>
          </a:p>
          <a:p>
            <a:endParaRPr lang="en-US" sz="2000" dirty="0" smtClean="0">
              <a:solidFill>
                <a:srgbClr val="1C2674"/>
              </a:solidFill>
              <a:latin typeface="Georgia" panose="02040502050405020303" pitchFamily="18" charset="0"/>
            </a:endParaRPr>
          </a:p>
          <a:p>
            <a:r>
              <a:rPr lang="en-US" sz="2000" dirty="0">
                <a:solidFill>
                  <a:srgbClr val="1C2674"/>
                </a:solidFill>
                <a:latin typeface="Georgia" panose="02040502050405020303" pitchFamily="18" charset="0"/>
              </a:rPr>
              <a:t>C</a:t>
            </a:r>
            <a:r>
              <a:rPr lang="en-US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hanging needs of our patients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 </a:t>
            </a:r>
          </a:p>
          <a:p>
            <a:r>
              <a:rPr lang="en-US" sz="2000" dirty="0">
                <a:solidFill>
                  <a:srgbClr val="1C2674"/>
                </a:solidFill>
                <a:latin typeface="Georgia" panose="02040502050405020303" pitchFamily="18" charset="0"/>
              </a:rPr>
              <a:t>C</a:t>
            </a:r>
            <a:r>
              <a:rPr lang="en-US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urrent  strengths of the health service</a:t>
            </a:r>
          </a:p>
          <a:p>
            <a:endParaRPr lang="en-US" sz="2000" dirty="0" smtClean="0">
              <a:solidFill>
                <a:srgbClr val="1C2674"/>
              </a:solidFill>
              <a:latin typeface="Georgia" panose="02040502050405020303" pitchFamily="18" charset="0"/>
            </a:endParaRPr>
          </a:p>
          <a:p>
            <a:r>
              <a:rPr lang="en-US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Opportunities with which the health service wishes to engage</a:t>
            </a:r>
          </a:p>
          <a:p>
            <a:endParaRPr lang="en-US" sz="2000" dirty="0" smtClean="0">
              <a:solidFill>
                <a:srgbClr val="1C2674"/>
              </a:solidFill>
              <a:latin typeface="Georgia" panose="02040502050405020303" pitchFamily="18" charset="0"/>
            </a:endParaRPr>
          </a:p>
          <a:p>
            <a:r>
              <a:rPr lang="en-US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Expectations </a:t>
            </a:r>
            <a:r>
              <a:rPr lang="en-US" sz="2000" dirty="0">
                <a:solidFill>
                  <a:srgbClr val="1C2674"/>
                </a:solidFill>
                <a:latin typeface="Georgia" panose="02040502050405020303" pitchFamily="18" charset="0"/>
              </a:rPr>
              <a:t>of government (state</a:t>
            </a:r>
            <a:r>
              <a:rPr lang="en-US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), both policy directions and SOP</a:t>
            </a:r>
            <a:endParaRPr lang="en-US" sz="2000" dirty="0">
              <a:solidFill>
                <a:srgbClr val="1C2674"/>
              </a:solidFill>
              <a:latin typeface="Georgia" panose="02040502050405020303" pitchFamily="18" charset="0"/>
            </a:endParaRPr>
          </a:p>
          <a:p>
            <a:endParaRPr lang="en-US" sz="2800" dirty="0" smtClean="0">
              <a:solidFill>
                <a:srgbClr val="1C2674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206" y="-212270"/>
            <a:ext cx="7913008" cy="121647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C2674"/>
                </a:solidFill>
                <a:latin typeface="Georgia" panose="02040502050405020303" pitchFamily="18" charset="0"/>
              </a:rPr>
              <a:t/>
            </a:r>
            <a:br>
              <a:rPr lang="en-US" b="1" dirty="0" smtClean="0">
                <a:solidFill>
                  <a:srgbClr val="1C2674"/>
                </a:solidFill>
                <a:latin typeface="Georgia" panose="02040502050405020303" pitchFamily="18" charset="0"/>
              </a:rPr>
            </a:br>
            <a:r>
              <a:rPr lang="en-US" b="1" dirty="0" smtClean="0">
                <a:solidFill>
                  <a:srgbClr val="1C2674"/>
                </a:solidFill>
                <a:latin typeface="Georgia" panose="02040502050405020303" pitchFamily="18" charset="0"/>
              </a:rPr>
              <a:t>Develop Strategic Plan </a:t>
            </a:r>
            <a:r>
              <a:rPr lang="en-US" b="1" dirty="0">
                <a:solidFill>
                  <a:srgbClr val="1C2674"/>
                </a:solidFill>
                <a:latin typeface="Georgia" panose="02040502050405020303" pitchFamily="18" charset="0"/>
              </a:rPr>
              <a:t>based on:</a:t>
            </a:r>
            <a:br>
              <a:rPr lang="en-US" b="1" dirty="0">
                <a:solidFill>
                  <a:srgbClr val="1C2674"/>
                </a:solidFill>
                <a:latin typeface="Georgia" panose="02040502050405020303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1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38246" y="86214"/>
            <a:ext cx="8064500" cy="701431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3200" b="1" dirty="0" smtClean="0"/>
              <a:t>Strategic Goals</a:t>
            </a:r>
            <a:endParaRPr lang="en-AU" sz="3200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8307369"/>
              </p:ext>
            </p:extLst>
          </p:nvPr>
        </p:nvGraphicFramePr>
        <p:xfrm>
          <a:off x="903513" y="1397000"/>
          <a:ext cx="728254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633" y="1734519"/>
            <a:ext cx="1101671" cy="11016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320" y="1761371"/>
            <a:ext cx="1074819" cy="107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1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04206" y="1300942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 smtClean="0">
                <a:solidFill>
                  <a:srgbClr val="1C2674"/>
                </a:solidFill>
                <a:latin typeface="Georgia" panose="02040502050405020303" pitchFamily="18" charset="0"/>
              </a:rPr>
              <a:t>Great place to work</a:t>
            </a:r>
          </a:p>
          <a:p>
            <a:r>
              <a:rPr lang="en-US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Safety Culture</a:t>
            </a:r>
          </a:p>
          <a:p>
            <a:endParaRPr lang="en-US" sz="2000" dirty="0" smtClean="0">
              <a:solidFill>
                <a:srgbClr val="1C2674"/>
              </a:solidFill>
              <a:latin typeface="Georgia" panose="02040502050405020303" pitchFamily="18" charset="0"/>
            </a:endParaRPr>
          </a:p>
          <a:p>
            <a:r>
              <a:rPr lang="en-US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Health and Wellbeing</a:t>
            </a:r>
          </a:p>
          <a:p>
            <a:endParaRPr lang="en-US" sz="2000" dirty="0" smtClean="0">
              <a:solidFill>
                <a:srgbClr val="1C2674"/>
              </a:solidFill>
              <a:latin typeface="Georgia" panose="02040502050405020303" pitchFamily="18" charset="0"/>
            </a:endParaRPr>
          </a:p>
          <a:p>
            <a:r>
              <a:rPr lang="en-US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Learning environment</a:t>
            </a:r>
          </a:p>
          <a:p>
            <a:pPr marL="0" indent="0">
              <a:buNone/>
            </a:pPr>
            <a:endParaRPr lang="en-US" sz="2000" dirty="0" smtClean="0">
              <a:solidFill>
                <a:srgbClr val="1C2674"/>
              </a:solidFill>
              <a:latin typeface="Georgia" panose="02040502050405020303" pitchFamily="18" charset="0"/>
            </a:endParaRPr>
          </a:p>
          <a:p>
            <a:pPr marL="0" indent="0">
              <a:buFont typeface="Arial"/>
              <a:buNone/>
            </a:pPr>
            <a:r>
              <a:rPr lang="en-US" b="1" dirty="0" smtClean="0">
                <a:solidFill>
                  <a:srgbClr val="1C2674"/>
                </a:solidFill>
                <a:latin typeface="Georgia" panose="02040502050405020303" pitchFamily="18" charset="0"/>
              </a:rPr>
              <a:t>Great place to receive care</a:t>
            </a:r>
          </a:p>
          <a:p>
            <a:r>
              <a:rPr lang="en-US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Safe, timely, effective(outcomes) and patient </a:t>
            </a:r>
            <a:r>
              <a:rPr lang="en-US" sz="2000" dirty="0" err="1" smtClean="0">
                <a:solidFill>
                  <a:srgbClr val="1C2674"/>
                </a:solidFill>
                <a:latin typeface="Georgia" panose="02040502050405020303" pitchFamily="18" charset="0"/>
              </a:rPr>
              <a:t>centred</a:t>
            </a:r>
            <a:r>
              <a:rPr lang="en-US" sz="2000" dirty="0" smtClean="0">
                <a:solidFill>
                  <a:srgbClr val="1C2674"/>
                </a:solidFill>
                <a:latin typeface="Georgia" panose="02040502050405020303" pitchFamily="18" charset="0"/>
              </a:rPr>
              <a:t> (STEP)</a:t>
            </a:r>
            <a:endParaRPr lang="en-US" sz="2000" dirty="0">
              <a:solidFill>
                <a:srgbClr val="1C2674"/>
              </a:solidFill>
              <a:latin typeface="Georgia" panose="02040502050405020303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0354" y="0"/>
            <a:ext cx="1266835" cy="1341120"/>
          </a:xfrm>
          <a:prstGeom prst="roundRect">
            <a:avLst>
              <a:gd name="adj" fmla="val 10000"/>
            </a:avLst>
          </a:prstGeom>
          <a:blipFill rotWithShape="1">
            <a:blip r:embed="rId2"/>
            <a:stretch>
              <a:fillRect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80703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2_RMH_template_0511">
  <a:themeElements>
    <a:clrScheme name="RMH_template_051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MH_template_05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" charset="0"/>
            <a:ea typeface="ＭＳ Ｐゴシック" pitchFamily="1" charset="-128"/>
            <a:cs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" charset="0"/>
            <a:ea typeface="ＭＳ Ｐゴシック" pitchFamily="1" charset="-128"/>
            <a:cs typeface="ＭＳ Ｐゴシック" pitchFamily="1" charset="-128"/>
          </a:defRPr>
        </a:defPPr>
      </a:lstStyle>
    </a:lnDef>
  </a:objectDefaults>
  <a:extraClrSchemeLst>
    <a:extraClrScheme>
      <a:clrScheme name="RMH_template_05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MH_template_05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MH_template_05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MH_template_05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MH_template_05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MH_template_05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MH_template_05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MH_template_05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MH_template_05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MH_template_05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MH_template_05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MH_template_05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RMH_template_0511">
  <a:themeElements>
    <a:clrScheme name="RMH_template_051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MH_template_05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" charset="0"/>
            <a:ea typeface="ＭＳ Ｐゴシック" pitchFamily="1" charset="-128"/>
            <a:cs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" charset="0"/>
            <a:ea typeface="ＭＳ Ｐゴシック" pitchFamily="1" charset="-128"/>
            <a:cs typeface="ＭＳ Ｐゴシック" pitchFamily="1" charset="-128"/>
          </a:defRPr>
        </a:defPPr>
      </a:lstStyle>
    </a:lnDef>
  </a:objectDefaults>
  <a:extraClrSchemeLst>
    <a:extraClrScheme>
      <a:clrScheme name="RMH_template_05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MH_template_05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MH_template_05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MH_template_05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MH_template_05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MH_template_05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MH_template_05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MH_template_05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MH_template_05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MH_template_05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MH_template_05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MH_template_05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RMH_template_0511">
  <a:themeElements>
    <a:clrScheme name="RMH_template_051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MH_template_05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" charset="0"/>
            <a:ea typeface="ＭＳ Ｐゴシック" pitchFamily="1" charset="-128"/>
            <a:cs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" charset="0"/>
            <a:ea typeface="ＭＳ Ｐゴシック" pitchFamily="1" charset="-128"/>
            <a:cs typeface="ＭＳ Ｐゴシック" pitchFamily="1" charset="-128"/>
          </a:defRPr>
        </a:defPPr>
      </a:lstStyle>
    </a:lnDef>
  </a:objectDefaults>
  <a:extraClrSchemeLst>
    <a:extraClrScheme>
      <a:clrScheme name="RMH_template_05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MH_template_05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MH_template_05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MH_template_05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MH_template_05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MH_template_05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MH_template_05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MH_template_05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MH_template_05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MH_template_05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MH_template_05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MH_template_05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RMH_template_0511">
  <a:themeElements>
    <a:clrScheme name="RMH_template_051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MH_template_05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" charset="0"/>
            <a:ea typeface="ＭＳ Ｐゴシック" pitchFamily="1" charset="-128"/>
            <a:cs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" charset="0"/>
            <a:ea typeface="ＭＳ Ｐゴシック" pitchFamily="1" charset="-128"/>
            <a:cs typeface="ＭＳ Ｐゴシック" pitchFamily="1" charset="-128"/>
          </a:defRPr>
        </a:defPPr>
      </a:lstStyle>
    </a:lnDef>
  </a:objectDefaults>
  <a:extraClrSchemeLst>
    <a:extraClrScheme>
      <a:clrScheme name="RMH_template_05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MH_template_05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MH_template_05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MH_template_05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MH_template_05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MH_template_05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MH_template_05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MH_template_05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MH_template_05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MH_template_05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MH_template_05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MH_template_05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Custom 1">
      <a:dk1>
        <a:sysClr val="windowText" lastClr="000000"/>
      </a:dk1>
      <a:lt1>
        <a:sysClr val="window" lastClr="FFFFFF"/>
      </a:lt1>
      <a:dk2>
        <a:srgbClr val="C0000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RMH_template_0511">
  <a:themeElements>
    <a:clrScheme name="RMH_template_051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MH_template_05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" charset="0"/>
            <a:ea typeface="ＭＳ Ｐゴシック" pitchFamily="1" charset="-128"/>
            <a:cs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" charset="0"/>
            <a:ea typeface="ＭＳ Ｐゴシック" pitchFamily="1" charset="-128"/>
            <a:cs typeface="ＭＳ Ｐゴシック" pitchFamily="1" charset="-128"/>
          </a:defRPr>
        </a:defPPr>
      </a:lstStyle>
    </a:lnDef>
  </a:objectDefaults>
  <a:extraClrSchemeLst>
    <a:extraClrScheme>
      <a:clrScheme name="RMH_template_05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MH_template_05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MH_template_05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MH_template_05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MH_template_05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MH_template_05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MH_template_05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MH_template_05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MH_template_05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MH_template_05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MH_template_05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MH_template_05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RMH_template_0511">
  <a:themeElements>
    <a:clrScheme name="RMH_template_051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MH_template_05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" charset="0"/>
            <a:ea typeface="ＭＳ Ｐゴシック" pitchFamily="1" charset="-128"/>
            <a:cs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" charset="0"/>
            <a:ea typeface="ＭＳ Ｐゴシック" pitchFamily="1" charset="-128"/>
            <a:cs typeface="ＭＳ Ｐゴシック" pitchFamily="1" charset="-128"/>
          </a:defRPr>
        </a:defPPr>
      </a:lstStyle>
    </a:lnDef>
  </a:objectDefaults>
  <a:extraClrSchemeLst>
    <a:extraClrScheme>
      <a:clrScheme name="RMH_template_05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MH_template_05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MH_template_05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MH_template_05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MH_template_05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MH_template_05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MH_template_05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MH_template_05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MH_template_05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MH_template_05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MH_template_05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MH_template_05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4515</TotalTime>
  <Words>776</Words>
  <Application>Microsoft Office PowerPoint</Application>
  <PresentationFormat>On-screen Show (4:3)</PresentationFormat>
  <Paragraphs>146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21</vt:i4>
      </vt:variant>
    </vt:vector>
  </HeadingPairs>
  <TitlesOfParts>
    <vt:vector size="43" baseType="lpstr">
      <vt:lpstr>ＭＳ Ｐゴシック</vt:lpstr>
      <vt:lpstr>ＭＳ Ｐゴシック</vt:lpstr>
      <vt:lpstr>Arial</vt:lpstr>
      <vt:lpstr>Calibri</vt:lpstr>
      <vt:lpstr>Calibri Light</vt:lpstr>
      <vt:lpstr>Georgia</vt:lpstr>
      <vt:lpstr>Times New Roman</vt:lpstr>
      <vt:lpstr>Office Theme</vt:lpstr>
      <vt:lpstr>3_Office Theme</vt:lpstr>
      <vt:lpstr>4_Office Theme</vt:lpstr>
      <vt:lpstr>1_Custom Design</vt:lpstr>
      <vt:lpstr>RMH_template_0511</vt:lpstr>
      <vt:lpstr>2_Custom Design</vt:lpstr>
      <vt:lpstr>3_Custom Design</vt:lpstr>
      <vt:lpstr>4_Custom Design</vt:lpstr>
      <vt:lpstr>1_RMH_template_0511</vt:lpstr>
      <vt:lpstr>2_RMH_template_0511</vt:lpstr>
      <vt:lpstr>3_RMH_template_0511</vt:lpstr>
      <vt:lpstr>4_RMH_template_0511</vt:lpstr>
      <vt:lpstr>5_RMH_template_0511</vt:lpstr>
      <vt:lpstr>1_Office Theme</vt:lpstr>
      <vt:lpstr>6_Office Theme</vt:lpstr>
      <vt:lpstr>Strategic and Operational Planning in a health service  KPIs Role of Chief Executive Risk    </vt:lpstr>
      <vt:lpstr>Why have a Strategic Plan?</vt:lpstr>
      <vt:lpstr>Developing a Strategic Plan</vt:lpstr>
      <vt:lpstr>Environment - Changing landscape</vt:lpstr>
      <vt:lpstr>Environment-Changing landscape</vt:lpstr>
      <vt:lpstr>Environment-Changing landscape</vt:lpstr>
      <vt:lpstr> Develop Strategic Plan based on: </vt:lpstr>
      <vt:lpstr>Strategic 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Annual Operational/Business Plan</vt:lpstr>
      <vt:lpstr>Annual Operational Plan</vt:lpstr>
      <vt:lpstr>PowerPoint Presentation</vt:lpstr>
      <vt:lpstr>PowerPoint Presentation</vt:lpstr>
      <vt:lpstr>Risk Management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CANYON</dc:creator>
  <cp:lastModifiedBy>Kilpatrick, Christine</cp:lastModifiedBy>
  <cp:revision>241</cp:revision>
  <cp:lastPrinted>2019-11-22T07:10:49Z</cp:lastPrinted>
  <dcterms:created xsi:type="dcterms:W3CDTF">2015-06-30T23:58:44Z</dcterms:created>
  <dcterms:modified xsi:type="dcterms:W3CDTF">2020-05-05T07:24:35Z</dcterms:modified>
</cp:coreProperties>
</file>